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2" r:id="rId3"/>
    <p:sldId id="343" r:id="rId4"/>
    <p:sldId id="342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29" r:id="rId16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22.png"/><Relationship Id="rId2" Type="http://schemas.openxmlformats.org/officeDocument/2006/relationships/tags" Target="../tags/tag6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24.png"/><Relationship Id="rId2" Type="http://schemas.openxmlformats.org/officeDocument/2006/relationships/tags" Target="../tags/tag10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23670" y="2828925"/>
            <a:ext cx="934402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90" y="3568700"/>
            <a:ext cx="314261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455" y="3568700"/>
            <a:ext cx="279019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565" y="3986530"/>
            <a:ext cx="310451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3455" y="3986530"/>
            <a:ext cx="358076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306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440" y="3989705"/>
            <a:ext cx="156845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6210" y="4196080"/>
            <a:ext cx="268668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5595" y="4208780"/>
            <a:ext cx="230822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630" y="4418965"/>
            <a:ext cx="144843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1770" y="4640580"/>
            <a:ext cx="88900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3135" y="4834890"/>
            <a:ext cx="173863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0340" y="5053965"/>
            <a:ext cx="112903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555" y="5273040"/>
            <a:ext cx="151828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249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90570" y="1929765"/>
            <a:ext cx="5626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2717165"/>
            <a:ext cx="5626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68165" y="3509645"/>
            <a:ext cx="5626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68165" y="4301490"/>
            <a:ext cx="5626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04155" y="4949825"/>
            <a:ext cx="78549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172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2418715"/>
            <a:ext cx="919035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1140" y="2862580"/>
            <a:ext cx="723900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1140" y="3263900"/>
            <a:ext cx="939990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3669665"/>
            <a:ext cx="973391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220660"/>
            <a:ext cx="10800000" cy="211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461135" y="4730115"/>
            <a:ext cx="990473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442085" y="5147945"/>
            <a:ext cx="1039812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461135" y="5578475"/>
            <a:ext cx="991108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2285"/>
            <a:ext cx="10800000" cy="314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794510"/>
            <a:ext cx="993394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2210435"/>
            <a:ext cx="385889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2636520"/>
            <a:ext cx="986663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3053715"/>
            <a:ext cx="1007300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62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034415" y="4617720"/>
            <a:ext cx="800925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034415" y="5047615"/>
            <a:ext cx="800925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053465" y="5466080"/>
            <a:ext cx="81349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911860" y="2060575"/>
            <a:ext cx="74574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2493010"/>
            <a:ext cx="74574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860" y="2925445"/>
            <a:ext cx="74574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860" y="3429000"/>
            <a:ext cx="74574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860" y="3933190"/>
            <a:ext cx="74574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860" y="4485640"/>
            <a:ext cx="1035558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860" y="4940935"/>
            <a:ext cx="1035558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2345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2581910"/>
            <a:ext cx="667639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3037205"/>
            <a:ext cx="96202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3426460"/>
            <a:ext cx="688594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3848735"/>
            <a:ext cx="699516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0476" y="1629664"/>
            <a:ext cx="314285" cy="2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2153889"/>
            <a:ext cx="742857" cy="2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1904" y="2153889"/>
            <a:ext cx="876190" cy="2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2659052"/>
            <a:ext cx="847619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523" y="2659052"/>
            <a:ext cx="571428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39047" y="2687646"/>
            <a:ext cx="133333" cy="2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1428" y="5261115"/>
            <a:ext cx="142857" cy="2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24761" y="5261115"/>
            <a:ext cx="133333" cy="2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62857" y="5261115"/>
            <a:ext cx="133333" cy="2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72380" y="5556588"/>
            <a:ext cx="190476" cy="2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6190" y="5556588"/>
            <a:ext cx="209523" cy="2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34285" y="5556588"/>
            <a:ext cx="209523" cy="2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0880"/>
            <a:ext cx="10800000" cy="390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8568" y="1673299"/>
            <a:ext cx="733333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8092" y="1673299"/>
            <a:ext cx="742857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8092" y="2197782"/>
            <a:ext cx="200000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4758" y="2197782"/>
            <a:ext cx="200000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1901" y="2197782"/>
            <a:ext cx="200000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4282" y="2722265"/>
            <a:ext cx="742857" cy="2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8092" y="3256284"/>
            <a:ext cx="609523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3806" y="3790302"/>
            <a:ext cx="190476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8568" y="4391073"/>
            <a:ext cx="733333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24850"/>
            <a:ext cx="10800000" cy="187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5295265" y="4721860"/>
            <a:ext cx="69786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9689465" y="5565775"/>
            <a:ext cx="84391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24761" y="1715218"/>
            <a:ext cx="247619" cy="1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96190" y="2220226"/>
            <a:ext cx="276190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761" y="2791933"/>
            <a:ext cx="247619" cy="1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761" y="3335054"/>
            <a:ext cx="247619" cy="1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4761" y="3878176"/>
            <a:ext cx="247619" cy="1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86666" y="4392712"/>
            <a:ext cx="285714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534498"/>
            <a:ext cx="228571" cy="1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3393602"/>
            <a:ext cx="228571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47" y="4327921"/>
            <a:ext cx="238095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75" y="1340485"/>
            <a:ext cx="1081849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770" y="1488440"/>
            <a:ext cx="228600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880" y="3348990"/>
            <a:ext cx="247650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24215" y="3536950"/>
            <a:ext cx="2957195" cy="157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720090" y="972185"/>
            <a:ext cx="8472260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5714" y="2039071"/>
            <a:ext cx="2028571" cy="196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760460" y="908685"/>
            <a:ext cx="504190" cy="575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73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212975"/>
            <a:ext cx="3057525" cy="2305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2089150"/>
            <a:ext cx="2038350" cy="2428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2445" y="1628775"/>
            <a:ext cx="2981325" cy="2886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415" y="2003425"/>
            <a:ext cx="25146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31180"/>
            <a:ext cx="10800000" cy="228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2853202"/>
            <a:ext cx="2019046" cy="13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2023-12-24T11:17:18Z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