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7980" y="3002280"/>
            <a:ext cx="641604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158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489710" y="3654425"/>
            <a:ext cx="245110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9710" y="4518660"/>
            <a:ext cx="24511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9710" y="5156200"/>
            <a:ext cx="24511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9710" y="5793740"/>
            <a:ext cx="55740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30110" y="3849370"/>
            <a:ext cx="12166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8230" y="4703445"/>
            <a:ext cx="25527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7435" y="4585970"/>
            <a:ext cx="16370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8820" y="5323840"/>
            <a:ext cx="4127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5110" y="5867400"/>
            <a:ext cx="10020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1367" y="1868500"/>
            <a:ext cx="456974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3885" y="2584690"/>
            <a:ext cx="662613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7255" y="3910330"/>
            <a:ext cx="14592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8134" y="6196119"/>
            <a:ext cx="1073890" cy="31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96000" y="3663315"/>
            <a:ext cx="4346575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585" y="2891155"/>
            <a:ext cx="56495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21510" y="2781935"/>
            <a:ext cx="205613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095" y="2780030"/>
            <a:ext cx="31051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9700" y="3494405"/>
            <a:ext cx="24333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2100" y="3494405"/>
            <a:ext cx="25488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8285" y="5362575"/>
            <a:ext cx="224980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89295" y="5362575"/>
            <a:ext cx="20980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1720" y="6085205"/>
            <a:ext cx="25806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86730" y="6089015"/>
            <a:ext cx="23342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70025" y="3168650"/>
            <a:ext cx="33445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70025" y="4077335"/>
            <a:ext cx="33445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70025" y="4986020"/>
            <a:ext cx="33445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70025" y="5733415"/>
            <a:ext cx="96964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00555" y="3164205"/>
            <a:ext cx="47040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7415" y="3953510"/>
            <a:ext cx="8667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8365" y="4773930"/>
            <a:ext cx="39376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29790" y="5612765"/>
            <a:ext cx="16192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82"/>
          <a:stretch>
            <a:fillRect/>
          </a:stretch>
        </p:blipFill>
        <p:spPr>
          <a:xfrm>
            <a:off x="720090" y="1485265"/>
            <a:ext cx="10072370" cy="411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383280"/>
            <a:ext cx="78441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8405" y="4159885"/>
            <a:ext cx="44030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185" y="4907280"/>
            <a:ext cx="67614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2023-12-20T15:07:15Z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