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33" r:id="rId4"/>
    <p:sldId id="332" r:id="rId5"/>
    <p:sldId id="331" r:id="rId6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505075"/>
            <a:ext cx="631507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817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81760" y="4857750"/>
            <a:ext cx="58845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1575" y="5462270"/>
            <a:ext cx="51733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9065" y="6060440"/>
            <a:ext cx="49523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8598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649470" y="3811270"/>
            <a:ext cx="8623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4155" y="5254625"/>
            <a:ext cx="3175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3020" y="6083300"/>
            <a:ext cx="3276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6165" y="2072640"/>
            <a:ext cx="110109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7520" y="3878580"/>
            <a:ext cx="11188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8230" y="4788535"/>
            <a:ext cx="59436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0275" y="4999990"/>
            <a:ext cx="291401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97295" y="4999990"/>
            <a:ext cx="344932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875" y="2791460"/>
            <a:ext cx="18516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0" y="3248660"/>
            <a:ext cx="312737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6475" y="3221355"/>
            <a:ext cx="379412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8360" y="3654425"/>
            <a:ext cx="3952240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44650" y="4095115"/>
            <a:ext cx="26314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78203" y="2813194"/>
            <a:ext cx="229071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8918" y="2813194"/>
            <a:ext cx="436667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8203" y="3479462"/>
            <a:ext cx="236229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7333" y="3479462"/>
            <a:ext cx="608471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8203" y="4138567"/>
            <a:ext cx="229071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97552" y="4138567"/>
            <a:ext cx="408033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99460" y="4804835"/>
            <a:ext cx="357924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8918" y="4804835"/>
            <a:ext cx="436667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99679" y="5478268"/>
            <a:ext cx="150328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61760" y="5471104"/>
            <a:ext cx="436667" cy="27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99679" y="6144537"/>
            <a:ext cx="150328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61760" y="6137373"/>
            <a:ext cx="443825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9225" y="4542155"/>
            <a:ext cx="64770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9225" y="5229225"/>
            <a:ext cx="64770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9225" y="5949315"/>
            <a:ext cx="64770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4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89380" y="3788410"/>
            <a:ext cx="305244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9380" y="5029835"/>
            <a:ext cx="45396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89380" y="5591810"/>
            <a:ext cx="32492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0335" y="6191250"/>
            <a:ext cx="587565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9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11935" y="4486910"/>
            <a:ext cx="53479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5249545"/>
            <a:ext cx="51466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6225" y="5989320"/>
            <a:ext cx="96348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2023-12-24T12:03:14Z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