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7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8"/>
        <p:guide pos="37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47520" y="2876550"/>
            <a:ext cx="869632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94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/>
          <p:cNvSpPr/>
          <p:nvPr/>
        </p:nvSpPr>
        <p:spPr bwMode="white">
          <a:xfrm>
            <a:off x="839470" y="264604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36613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39470" y="408622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839470" y="480631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151630" y="264604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151630" y="336613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4151630" y="408622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4151630" y="480631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7752080" y="264604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7752080" y="336613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7752080" y="408622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7752080" y="4806315"/>
            <a:ext cx="194754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2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070"/>
            <a:ext cx="10800000" cy="203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01190" y="3032125"/>
            <a:ext cx="4457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3032125"/>
            <a:ext cx="4457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16315" y="3032125"/>
            <a:ext cx="4457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31315" y="3798570"/>
            <a:ext cx="94234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89195" y="3792220"/>
            <a:ext cx="9690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72170" y="3798570"/>
            <a:ext cx="94234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155" y="2170430"/>
            <a:ext cx="10693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86155" y="2925445"/>
            <a:ext cx="10693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86155" y="3573145"/>
            <a:ext cx="10693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224020" y="2170430"/>
            <a:ext cx="10693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224020" y="2925445"/>
            <a:ext cx="10693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224020" y="3573145"/>
            <a:ext cx="10693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752080" y="2170430"/>
            <a:ext cx="10693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752080" y="2925445"/>
            <a:ext cx="10693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983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5715" y="4189730"/>
            <a:ext cx="6388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4390" y="4178935"/>
            <a:ext cx="63881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7200" y="4189730"/>
            <a:ext cx="45529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52135"/>
            <a:ext cx="10800000" cy="229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681990" y="2565400"/>
            <a:ext cx="993330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3213100"/>
            <a:ext cx="993330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875405"/>
            <a:ext cx="993330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52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67715" y="2717800"/>
            <a:ext cx="612838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437890"/>
            <a:ext cx="612838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897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2590800"/>
            <a:ext cx="991425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4415" y="2978785"/>
            <a:ext cx="991425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4415" y="3726180"/>
            <a:ext cx="991425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34415" y="4446270"/>
            <a:ext cx="991425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740" y="2551430"/>
            <a:ext cx="69151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7740" y="3285490"/>
            <a:ext cx="69151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7740" y="3872230"/>
            <a:ext cx="691515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7740" y="4354830"/>
            <a:ext cx="69151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983615" y="2925445"/>
            <a:ext cx="1010221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3717290"/>
            <a:ext cx="1010221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4365625"/>
            <a:ext cx="1010221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93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3285" y="3754120"/>
            <a:ext cx="22987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3385" y="3750945"/>
            <a:ext cx="30734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2410" y="3740785"/>
            <a:ext cx="52324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7500" y="3740785"/>
            <a:ext cx="33909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85745" y="4625975"/>
            <a:ext cx="38227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67375" y="4625975"/>
            <a:ext cx="62992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074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7619" y="1843571"/>
            <a:ext cx="209523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5238" y="1843571"/>
            <a:ext cx="142857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7619" y="2149122"/>
            <a:ext cx="200000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6190" y="2149122"/>
            <a:ext cx="200000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8571" y="2616996"/>
            <a:ext cx="200000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91428" y="2616996"/>
            <a:ext cx="190476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48571" y="2912998"/>
            <a:ext cx="200000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91428" y="2912998"/>
            <a:ext cx="190476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20000" y="3380872"/>
            <a:ext cx="209523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91428" y="3380872"/>
            <a:ext cx="342857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34940" y="3488055"/>
            <a:ext cx="48514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53333" y="3686423"/>
            <a:ext cx="333333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22520" y="4262120"/>
            <a:ext cx="29083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04655" y="4261485"/>
            <a:ext cx="27813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9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3940" y="1456055"/>
            <a:ext cx="34671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3805" y="1433195"/>
            <a:ext cx="46228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5070" y="2212340"/>
            <a:ext cx="50927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0005" y="2212975"/>
            <a:ext cx="46228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20000" y="3127574"/>
            <a:ext cx="142857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10476" y="3432788"/>
            <a:ext cx="190476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62857" y="3900147"/>
            <a:ext cx="133333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43809" y="4205361"/>
            <a:ext cx="190476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533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4775" y="2167255"/>
            <a:ext cx="32258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1905" y="2167255"/>
            <a:ext cx="34988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53333" y="2845040"/>
            <a:ext cx="390476" cy="44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285" y="2845040"/>
            <a:ext cx="409523" cy="44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4338320"/>
            <a:ext cx="29019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9785" y="4338320"/>
            <a:ext cx="29019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60010" y="4338320"/>
            <a:ext cx="29019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04380" y="4338320"/>
            <a:ext cx="29019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92260" y="4373880"/>
            <a:ext cx="290195" cy="17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7320"/>
            <a:ext cx="10800000" cy="360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65155" y="2375535"/>
            <a:ext cx="37719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2455" y="3020060"/>
            <a:ext cx="39243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52455" y="3525520"/>
            <a:ext cx="39243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52455" y="4020820"/>
            <a:ext cx="39243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1655" y="4622165"/>
            <a:ext cx="45656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155" y="1670050"/>
            <a:ext cx="47625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640" y="2981960"/>
            <a:ext cx="43688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5065" y="4273550"/>
            <a:ext cx="49657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40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9435" y="2266315"/>
            <a:ext cx="47117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3185" y="3601720"/>
            <a:ext cx="47117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180"/>
            <a:ext cx="10800000" cy="2898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047115" y="3201670"/>
            <a:ext cx="14490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47440" y="3142615"/>
            <a:ext cx="214630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40145" y="3142615"/>
            <a:ext cx="214630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60460" y="3222625"/>
            <a:ext cx="214630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415415" y="3861435"/>
            <a:ext cx="9577160" cy="206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1195070" y="4866005"/>
            <a:ext cx="11226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3839210" y="4866005"/>
            <a:ext cx="11226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white">
          <a:xfrm>
            <a:off x="6142990" y="4866005"/>
            <a:ext cx="179324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white">
          <a:xfrm>
            <a:off x="8879840" y="4866005"/>
            <a:ext cx="190563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22" grpId="0" bldLvl="0" animBg="1"/>
      <p:bldP spid="23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2023-12-24T11:15:27Z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