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63040" y="2132965"/>
            <a:ext cx="9265920" cy="1463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43100" y="3861435"/>
            <a:ext cx="830580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9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67080" y="3893820"/>
            <a:ext cx="4854575" cy="122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5085715"/>
            <a:ext cx="485457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7080" y="5805805"/>
            <a:ext cx="485457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8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55" y="5276750"/>
            <a:ext cx="6150067" cy="4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155" y="6043588"/>
            <a:ext cx="7003759" cy="40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941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15310" y="5174615"/>
            <a:ext cx="25019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05445" y="5174615"/>
            <a:ext cx="25019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58795" y="5690235"/>
            <a:ext cx="40513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2265" y="5689600"/>
            <a:ext cx="36957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4348805"/>
            <a:ext cx="200000" cy="37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2857" y="4348805"/>
            <a:ext cx="200000" cy="37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4761" y="4940223"/>
            <a:ext cx="295238" cy="37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4761" y="4940223"/>
            <a:ext cx="314284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46530" y="2702560"/>
            <a:ext cx="308038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46530" y="3438525"/>
            <a:ext cx="483425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5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915150" y="3078480"/>
            <a:ext cx="285750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74485" y="3861435"/>
            <a:ext cx="3307715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74485" y="4725670"/>
            <a:ext cx="3307715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97295" y="2049145"/>
            <a:ext cx="347345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97295" y="2925445"/>
            <a:ext cx="347345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97295" y="3717290"/>
            <a:ext cx="347345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8333740" cy="618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26590" y="3644900"/>
            <a:ext cx="348361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26590" y="4220845"/>
            <a:ext cx="348361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26590" y="4868545"/>
            <a:ext cx="348361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727200" y="5516880"/>
            <a:ext cx="4191635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2023-12-24T12:11:46Z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