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13760" y="2990850"/>
            <a:ext cx="536448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52"/>
          <a:stretch>
            <a:fillRect/>
          </a:stretch>
        </p:blipFill>
        <p:spPr>
          <a:xfrm>
            <a:off x="720090" y="972185"/>
            <a:ext cx="8040460" cy="4331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09675"/>
            <a:ext cx="790448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2117090"/>
            <a:ext cx="266636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53540" y="2947035"/>
            <a:ext cx="166687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94815" y="3705860"/>
            <a:ext cx="176212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4539615"/>
            <a:ext cx="787590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256270" y="1988820"/>
            <a:ext cx="720090" cy="2304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05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807210" y="4196715"/>
            <a:ext cx="201930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93130" y="4220845"/>
            <a:ext cx="320484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76245" y="4964430"/>
            <a:ext cx="104648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62850" y="4994275"/>
            <a:ext cx="164338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58430" y="5706110"/>
            <a:ext cx="125095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75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940" y="2795905"/>
            <a:ext cx="328549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10605" y="2795905"/>
            <a:ext cx="259969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43505" y="3670935"/>
            <a:ext cx="145732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82205" y="3670935"/>
            <a:ext cx="122872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81630" y="4519295"/>
            <a:ext cx="121920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88515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61770" y="3254375"/>
            <a:ext cx="483552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38275" y="4010025"/>
            <a:ext cx="252920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73045" y="4688840"/>
            <a:ext cx="120205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52420" y="5397500"/>
            <a:ext cx="114744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69390" y="5989955"/>
            <a:ext cx="414464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1" grpId="0" bldLvl="0" animBg="1"/>
      <p:bldP spid="12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61510"/>
            <a:ext cx="87331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983105" y="3215640"/>
            <a:ext cx="348043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05965" y="3954780"/>
            <a:ext cx="338074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84195" y="4648835"/>
            <a:ext cx="211772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23995" y="5316855"/>
            <a:ext cx="117856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90725" y="5922010"/>
            <a:ext cx="389826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2" grpId="0" bldLvl="0" animBg="1"/>
      <p:bldP spid="13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53255"/>
            <a:ext cx="79925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1425" y="3575685"/>
            <a:ext cx="608393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5395" y="4236085"/>
            <a:ext cx="291084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25700" y="4857750"/>
            <a:ext cx="174117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40050" y="5469890"/>
            <a:ext cx="88836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48410" y="6047740"/>
            <a:ext cx="586295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2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24965" y="3949065"/>
            <a:ext cx="966343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34490" y="4859655"/>
            <a:ext cx="135255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50010" y="5702935"/>
            <a:ext cx="362267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46345"/>
            <a:ext cx="10800000" cy="4212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96160" y="1583690"/>
            <a:ext cx="158242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41905" y="2423795"/>
            <a:ext cx="134239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4360" y="3251200"/>
            <a:ext cx="263398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7225" y="4005580"/>
            <a:ext cx="879602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98825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2023-12-19T13:42:17Z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