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051810"/>
            <a:ext cx="613410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2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743700" y="5092065"/>
            <a:ext cx="4991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5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363" y="2306290"/>
            <a:ext cx="300412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7435" y="4476861"/>
            <a:ext cx="319186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3156" y="5237970"/>
            <a:ext cx="563272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6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46984" y="3661871"/>
            <a:ext cx="310317" cy="30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2301" y="3979245"/>
            <a:ext cx="317063" cy="24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5079" y="4229093"/>
            <a:ext cx="384523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3253" y="4357393"/>
            <a:ext cx="350793" cy="2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6507" y="4782809"/>
            <a:ext cx="317063" cy="23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34682" y="5059667"/>
            <a:ext cx="317063" cy="27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74670" y="6035040"/>
            <a:ext cx="11563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9710" y="1390650"/>
            <a:ext cx="14160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7550" y="4775200"/>
            <a:ext cx="211645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87085" y="5741035"/>
            <a:ext cx="6007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1835" y="4510405"/>
            <a:ext cx="5816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7640" y="4510405"/>
            <a:ext cx="5816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16125" y="5253990"/>
            <a:ext cx="55562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4895" y="5239385"/>
            <a:ext cx="6083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0505" y="5259070"/>
            <a:ext cx="59880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0860" y="6035040"/>
            <a:ext cx="8921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1875" y="6036945"/>
            <a:ext cx="62801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0325" y="6035040"/>
            <a:ext cx="8921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19275" y="4768850"/>
            <a:ext cx="6515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2695" y="4779010"/>
            <a:ext cx="6642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2254" y="5568690"/>
            <a:ext cx="169572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6117" y="5568690"/>
            <a:ext cx="169572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1880" y="6069559"/>
            <a:ext cx="282621" cy="30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1892" y="6069559"/>
            <a:ext cx="258396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160" y="3747135"/>
            <a:ext cx="7061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4300" y="3747135"/>
            <a:ext cx="72136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4652647"/>
            <a:ext cx="295238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190" y="4662182"/>
            <a:ext cx="200000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4285" y="5243839"/>
            <a:ext cx="304761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619" y="5243839"/>
            <a:ext cx="304762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71087" y="3208132"/>
            <a:ext cx="3520630" cy="34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