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71010" y="2899410"/>
            <a:ext cx="3649980" cy="1059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270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0710" y="5935345"/>
            <a:ext cx="100958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15010"/>
            <a:ext cx="7805420" cy="272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255" y="2622550"/>
            <a:ext cx="7103110" cy="4162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093595"/>
            <a:ext cx="642239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365" y="4742180"/>
            <a:ext cx="910018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5570855"/>
            <a:ext cx="302069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476885"/>
            <a:ext cx="8681720" cy="180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600" y="2096770"/>
            <a:ext cx="7114540" cy="462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997835"/>
            <a:ext cx="77495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5626735"/>
            <a:ext cx="644779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3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068955"/>
            <a:ext cx="7669530" cy="372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890" y="2796540"/>
            <a:ext cx="925195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4465" y="3577590"/>
            <a:ext cx="696595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6365" y="5206365"/>
            <a:ext cx="9262110" cy="144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2023-12-24T11:43:46Z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