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6070" y="2998470"/>
            <a:ext cx="649986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57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641657" y="3585140"/>
            <a:ext cx="540440" cy="27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06615" y="3585140"/>
            <a:ext cx="526582" cy="27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74571" y="3585140"/>
            <a:ext cx="692871" cy="27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00482" y="4735754"/>
            <a:ext cx="727515" cy="27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99686" y="4735754"/>
            <a:ext cx="533511" cy="27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98355" y="4735754"/>
            <a:ext cx="866090" cy="27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27350" y="5877560"/>
            <a:ext cx="128778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85615" y="5807710"/>
            <a:ext cx="128460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289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957820" y="1861820"/>
            <a:ext cx="42291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13700" y="3305175"/>
            <a:ext cx="36195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7820" y="3947795"/>
            <a:ext cx="42291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3700" y="4688205"/>
            <a:ext cx="36195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57820" y="6026785"/>
            <a:ext cx="42291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2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70985" y="2123440"/>
            <a:ext cx="48006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4075" y="2135505"/>
            <a:ext cx="44450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4810" y="5266690"/>
            <a:ext cx="50292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7332345" cy="606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4525" y="1892935"/>
            <a:ext cx="61214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9535" y="4380230"/>
            <a:ext cx="58039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07160" y="3906520"/>
            <a:ext cx="396875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21130" y="4495165"/>
            <a:ext cx="65151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07160" y="5094605"/>
            <a:ext cx="33997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35735" y="5729605"/>
            <a:ext cx="254825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16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7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45590" y="4403725"/>
            <a:ext cx="711009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7810" y="5235575"/>
            <a:ext cx="706628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06730"/>
            <a:ext cx="9180195" cy="6225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87805" y="4653280"/>
            <a:ext cx="466153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15415" y="5445125"/>
            <a:ext cx="406146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6021070"/>
            <a:ext cx="505460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7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48690" y="3424555"/>
            <a:ext cx="44157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8105" y="4150360"/>
            <a:ext cx="318706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92325" y="4829175"/>
            <a:ext cx="244348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44800" y="5518150"/>
            <a:ext cx="130810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71930" y="6128385"/>
            <a:ext cx="374967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3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2023-12-20T15:18:02Z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