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3006090"/>
            <a:ext cx="746760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764990"/>
            <a:ext cx="714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26285" y="3752850"/>
            <a:ext cx="328930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26285" y="4302125"/>
            <a:ext cx="328930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26285" y="4878705"/>
            <a:ext cx="328930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26285" y="5455285"/>
            <a:ext cx="4251325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3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999355" y="3922395"/>
            <a:ext cx="340360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99355" y="4653280"/>
            <a:ext cx="340360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99355" y="5384165"/>
            <a:ext cx="340360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7525" y="1497330"/>
            <a:ext cx="53263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27525" y="2205355"/>
            <a:ext cx="53263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27525" y="2997200"/>
            <a:ext cx="53263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27525" y="4581525"/>
            <a:ext cx="53263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27525" y="5289550"/>
            <a:ext cx="53263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27525" y="6081395"/>
            <a:ext cx="53263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5055" y="1854835"/>
            <a:ext cx="499808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85055" y="2781300"/>
            <a:ext cx="499808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85055" y="3645535"/>
            <a:ext cx="499808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8640"/>
            <a:ext cx="8695690" cy="608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719830" y="2252345"/>
            <a:ext cx="401193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19830" y="2900680"/>
            <a:ext cx="401193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719830" y="3692525"/>
            <a:ext cx="401193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719830" y="4382135"/>
            <a:ext cx="468566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719830" y="5328285"/>
            <a:ext cx="468566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719830" y="6069330"/>
            <a:ext cx="468566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62935" y="1814195"/>
            <a:ext cx="443166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62935" y="2645410"/>
            <a:ext cx="443166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62935" y="3293745"/>
            <a:ext cx="443166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62935" y="4229735"/>
            <a:ext cx="5192395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162935" y="5093970"/>
            <a:ext cx="5192395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62935" y="5917565"/>
            <a:ext cx="443166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04715"/>
            <a:ext cx="10800000" cy="50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41700" y="1115695"/>
            <a:ext cx="356743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5810" y="1965325"/>
            <a:ext cx="282575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61385" y="2925445"/>
            <a:ext cx="577532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75810" y="4281805"/>
            <a:ext cx="282575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75810" y="4970780"/>
            <a:ext cx="309753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0723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71625" y="2874010"/>
            <a:ext cx="30454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71625" y="3510280"/>
            <a:ext cx="30454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71625" y="4146550"/>
            <a:ext cx="30454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71625" y="4950460"/>
            <a:ext cx="5148580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2555"/>
            <a:ext cx="91356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48740" y="3277235"/>
            <a:ext cx="59531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25905" y="4076065"/>
            <a:ext cx="96647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01140" y="4749165"/>
            <a:ext cx="523367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09395" y="5483225"/>
            <a:ext cx="173228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18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2023-12-20T15:28:12Z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