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98420" y="1845310"/>
            <a:ext cx="699516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92680" y="4005580"/>
            <a:ext cx="740664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3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250" y="116655"/>
            <a:ext cx="7581600" cy="1349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1174115"/>
            <a:ext cx="7422515" cy="563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t="1509" b="861"/>
          <a:stretch>
            <a:fillRect/>
          </a:stretch>
        </p:blipFill>
        <p:spPr>
          <a:xfrm>
            <a:off x="2927350" y="1268730"/>
            <a:ext cx="5843270" cy="554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7055"/>
            <a:ext cx="8405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1110" y="3282950"/>
            <a:ext cx="300609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490" y="3910330"/>
            <a:ext cx="709295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855" y="4625340"/>
            <a:ext cx="489140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77925" y="6080125"/>
            <a:ext cx="668655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5860" y="3203575"/>
            <a:ext cx="772287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9905" y="4187190"/>
            <a:ext cx="228473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2085" y="5190490"/>
            <a:ext cx="43307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807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26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836930"/>
            <a:ext cx="6669405" cy="568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0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5446" y="2242588"/>
            <a:ext cx="526434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0466" y="3193176"/>
            <a:ext cx="526434" cy="3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2864" y="4153176"/>
            <a:ext cx="300819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8663" y="4143764"/>
            <a:ext cx="526433" cy="3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2264" y="5094352"/>
            <a:ext cx="300819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8663" y="5103764"/>
            <a:ext cx="451229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8105" y="1169670"/>
            <a:ext cx="54292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6465" y="2145665"/>
            <a:ext cx="52387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80" y="2131695"/>
            <a:ext cx="5334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0300" y="4945380"/>
            <a:ext cx="941959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5851525"/>
            <a:ext cx="271399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2023-12-19T14:18:37Z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