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38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2830" y="2975610"/>
            <a:ext cx="500634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43025" y="4869180"/>
            <a:ext cx="743712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07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01185" y="3176905"/>
            <a:ext cx="393319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2115" y="3982085"/>
            <a:ext cx="35496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5755" y="4444365"/>
            <a:ext cx="27362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68290" y="5353050"/>
            <a:ext cx="33604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6095" y="6015355"/>
            <a:ext cx="260985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8515" y="1609725"/>
            <a:ext cx="4216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2330" y="4565015"/>
            <a:ext cx="7683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3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6370" y="4441190"/>
            <a:ext cx="210820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5212715"/>
            <a:ext cx="50927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6195" y="5986780"/>
            <a:ext cx="65601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708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772920"/>
            <a:ext cx="6466205" cy="48583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635760" y="2142490"/>
            <a:ext cx="3020060" cy="1574800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847215" y="2205355"/>
            <a:ext cx="1080135" cy="1440180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99740" y="2205355"/>
            <a:ext cx="287655" cy="151193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991360" y="2132965"/>
            <a:ext cx="2304415" cy="1512570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359785" y="2132965"/>
            <a:ext cx="935990" cy="1512570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95775" y="2132965"/>
            <a:ext cx="431800" cy="15843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295775" y="2132965"/>
            <a:ext cx="1871980" cy="15843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431540" y="2132965"/>
            <a:ext cx="2304415" cy="15843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063750" y="2205355"/>
            <a:ext cx="5184140" cy="1440180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431540" y="2205355"/>
            <a:ext cx="3816350" cy="151193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487170" y="4869180"/>
            <a:ext cx="216535" cy="13684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487170" y="4869180"/>
            <a:ext cx="1728470" cy="13684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927350" y="4941570"/>
            <a:ext cx="288290" cy="129603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847215" y="4869180"/>
            <a:ext cx="2448560" cy="13684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4367530" y="4869180"/>
            <a:ext cx="360045" cy="13684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215640" y="4869180"/>
            <a:ext cx="2448560" cy="13684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727575" y="4869180"/>
            <a:ext cx="1008380" cy="1368425"/>
          </a:xfrm>
          <a:prstGeom prst="line">
            <a:avLst/>
          </a:prstGeom>
          <a:ln>
            <a:solidFill>
              <a:srgbClr val="F038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15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23205" y="4027805"/>
            <a:ext cx="34671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7165" y="6053455"/>
            <a:ext cx="9232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65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4310" y="2965450"/>
            <a:ext cx="37719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8335" y="5234940"/>
            <a:ext cx="3771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24965" y="3429000"/>
            <a:ext cx="961898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37640" y="4721225"/>
            <a:ext cx="69062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