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15540" y="2929890"/>
            <a:ext cx="7360920" cy="998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35905"/>
            <a:ext cx="10800000" cy="286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5714" y="2070303"/>
            <a:ext cx="1066666" cy="42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1904" y="3016174"/>
            <a:ext cx="1552380" cy="42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88180"/>
            <a:ext cx="8493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46530" y="4582160"/>
            <a:ext cx="238950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8910" y="5271135"/>
            <a:ext cx="241173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8755" y="5976620"/>
            <a:ext cx="523557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320280" y="3849370"/>
            <a:ext cx="1943735" cy="1800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447280" y="3978910"/>
            <a:ext cx="258000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8780" y="2008505"/>
            <a:ext cx="357124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890" y="2954020"/>
            <a:ext cx="8382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1720" y="3909060"/>
            <a:ext cx="57150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6755" y="4843145"/>
            <a:ext cx="80010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914255" y="3063875"/>
            <a:ext cx="58293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0910" y="4805045"/>
            <a:ext cx="69469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14255" y="5818505"/>
            <a:ext cx="58293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384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14485" y="2230755"/>
            <a:ext cx="62992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4485" y="4109720"/>
            <a:ext cx="62992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274497" y="3510000"/>
            <a:ext cx="449735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74497" y="4725000"/>
            <a:ext cx="449735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62328" y="4725000"/>
            <a:ext cx="449735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62328" y="5931000"/>
            <a:ext cx="449735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628390" y="4436110"/>
            <a:ext cx="147320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77275" y="4436110"/>
            <a:ext cx="212026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97275" y="5723255"/>
            <a:ext cx="151574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77580" y="5723255"/>
            <a:ext cx="152654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05915" y="4402455"/>
            <a:ext cx="982535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5440" y="5217160"/>
            <a:ext cx="241046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7786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421255"/>
            <a:ext cx="7205980" cy="4215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2023-12-19T15:04:37Z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