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1790" y="2937510"/>
            <a:ext cx="640842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9270"/>
            <a:ext cx="8396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35295" y="3018155"/>
            <a:ext cx="32829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4120" y="3018155"/>
            <a:ext cx="32829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9815" y="3722370"/>
            <a:ext cx="55753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8555" y="4420870"/>
            <a:ext cx="51752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2625" y="4419600"/>
            <a:ext cx="31813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43650" y="4429125"/>
            <a:ext cx="31877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13120" y="5123815"/>
            <a:ext cx="55753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6120" y="5828030"/>
            <a:ext cx="56769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4525"/>
            <a:ext cx="8782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1165" y="882015"/>
            <a:ext cx="36957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3075" y="1607820"/>
            <a:ext cx="3937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895" y="3082925"/>
            <a:ext cx="3822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5010" y="3092450"/>
            <a:ext cx="38227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895" y="3819525"/>
            <a:ext cx="3822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6115" y="3817620"/>
            <a:ext cx="7048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8895" y="4547870"/>
            <a:ext cx="3822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23105" y="4545965"/>
            <a:ext cx="3937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61125" y="4557395"/>
            <a:ext cx="38227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5355" y="6019165"/>
            <a:ext cx="71628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8930" y="6019165"/>
            <a:ext cx="72898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13805" y="6021070"/>
            <a:ext cx="6921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69845" y="4572635"/>
            <a:ext cx="1833245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7855" y="4601845"/>
            <a:ext cx="2714625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15120" y="3571240"/>
            <a:ext cx="13525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5155" y="4469130"/>
            <a:ext cx="6324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5000" y="5385435"/>
            <a:ext cx="6007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3845" y="3984625"/>
            <a:ext cx="38792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1460" y="3984625"/>
            <a:ext cx="38665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3370" y="4824095"/>
            <a:ext cx="38665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2885" y="4824095"/>
            <a:ext cx="38100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9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729105"/>
            <a:ext cx="35140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8075" y="1729105"/>
            <a:ext cx="28917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340" y="2419985"/>
            <a:ext cx="29425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18075" y="2419985"/>
            <a:ext cx="37153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340" y="5367655"/>
            <a:ext cx="35140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18075" y="5367655"/>
            <a:ext cx="28917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340" y="6066790"/>
            <a:ext cx="37661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18075" y="6066790"/>
            <a:ext cx="37153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8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60475" y="6101080"/>
            <a:ext cx="429577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735" y="2951480"/>
            <a:ext cx="5719445" cy="307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1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252855" y="3822065"/>
            <a:ext cx="68370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06525" y="4418330"/>
            <a:ext cx="81851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31925" y="4971415"/>
            <a:ext cx="39300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56690" y="5507355"/>
            <a:ext cx="13163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9225" y="6022340"/>
            <a:ext cx="51034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311900" y="4365625"/>
            <a:ext cx="1440180" cy="172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2023-12-24T11:43:43Z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