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2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15590" y="2967990"/>
            <a:ext cx="6560820" cy="9220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520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129665" y="3115945"/>
            <a:ext cx="4271010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65250" y="3789045"/>
            <a:ext cx="260858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57045" y="4469765"/>
            <a:ext cx="235585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39390" y="5047615"/>
            <a:ext cx="1066165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65250" y="5566410"/>
            <a:ext cx="4382770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93190" y="6164580"/>
            <a:ext cx="646239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816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234112" y="4435836"/>
            <a:ext cx="595241" cy="30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72845" y="4435836"/>
            <a:ext cx="1260972" cy="30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65975" y="4340860"/>
            <a:ext cx="180086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91745" y="5196000"/>
            <a:ext cx="830205" cy="313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24463" y="5196000"/>
            <a:ext cx="822373" cy="313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189337" y="5156816"/>
            <a:ext cx="1809221" cy="36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07409" y="5964000"/>
            <a:ext cx="791044" cy="30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140127" y="5964000"/>
            <a:ext cx="783212" cy="30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212833" y="5924816"/>
            <a:ext cx="1770061" cy="36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bldLvl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548630" y="2346960"/>
            <a:ext cx="569531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678170" y="3197860"/>
            <a:ext cx="255651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824761" y="4116705"/>
            <a:ext cx="2723809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32730" y="1894840"/>
            <a:ext cx="530860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19980" y="2531110"/>
            <a:ext cx="2727960" cy="75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75835" y="3553460"/>
            <a:ext cx="366966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472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319530" y="3559175"/>
            <a:ext cx="531304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66495" y="4314190"/>
            <a:ext cx="236982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96390" y="5059045"/>
            <a:ext cx="225425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36700" y="5780405"/>
            <a:ext cx="620966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50080"/>
            <a:ext cx="96711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744980" y="3736340"/>
            <a:ext cx="536321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84935" y="4449445"/>
            <a:ext cx="256730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598295" y="5187315"/>
            <a:ext cx="225996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538605" y="5929630"/>
            <a:ext cx="654113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6" grpId="0" bldLvl="0" animBg="1"/>
      <p:bldP spid="18" grpId="0" bldLvl="0" animBg="1"/>
      <p:bldP spid="1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834840"/>
            <a:ext cx="78331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840865" y="2985770"/>
            <a:ext cx="312166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08785" y="3673475"/>
            <a:ext cx="2320925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08785" y="4267835"/>
            <a:ext cx="1533525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08785" y="4876165"/>
            <a:ext cx="1167130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01140" y="5410835"/>
            <a:ext cx="432435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660525" y="6033770"/>
            <a:ext cx="6969125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1" grpId="0" bldLvl="0" animBg="1"/>
      <p:bldP spid="12" grpId="0" bldLvl="0" animBg="1"/>
      <p:bldP spid="14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48"/>
          <a:stretch>
            <a:fillRect/>
          </a:stretch>
        </p:blipFill>
        <p:spPr>
          <a:xfrm>
            <a:off x="720090" y="997770"/>
            <a:ext cx="8521065" cy="5112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221740" y="5469890"/>
            <a:ext cx="466471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972000"/>
            <a:ext cx="10800000" cy="5043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1370" y="991870"/>
            <a:ext cx="256159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470" y="1849120"/>
            <a:ext cx="423799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1370" y="2675255"/>
            <a:ext cx="210502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1370" y="3553460"/>
            <a:ext cx="804227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7520" y="4337685"/>
            <a:ext cx="529526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01370" y="5170805"/>
            <a:ext cx="696214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10" grpId="0" bldLvl="0" animBg="1"/>
      <p:bldP spid="14" grpId="0" bldLvl="0" animBg="1"/>
      <p:bldP spid="1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63</cp:revision>
  <dcterms:created xsi:type="dcterms:W3CDTF">2015-09-16T06:44:00Z</dcterms:created>
  <dcterms:modified xsi:type="dcterms:W3CDTF">2023-12-20T15:24:04Z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