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96490" y="2956560"/>
            <a:ext cx="739902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4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282190" y="3102610"/>
            <a:ext cx="523875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91480" y="3102610"/>
            <a:ext cx="838200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34145" y="3102610"/>
            <a:ext cx="542925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990"/>
            <a:ext cx="7856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94205" y="4597400"/>
            <a:ext cx="24638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5805" y="4597400"/>
            <a:ext cx="24638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26940" y="4597400"/>
            <a:ext cx="26924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93570" y="5027295"/>
            <a:ext cx="25400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65805" y="5027295"/>
            <a:ext cx="24638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55820" y="5027295"/>
            <a:ext cx="43180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93570" y="5727065"/>
            <a:ext cx="25400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65805" y="5727065"/>
            <a:ext cx="24638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55820" y="5727065"/>
            <a:ext cx="43180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94205" y="6149975"/>
            <a:ext cx="24638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65805" y="6149340"/>
            <a:ext cx="24638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26940" y="6149975"/>
            <a:ext cx="26924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9347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865235" y="5405755"/>
            <a:ext cx="31242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05605" y="5916930"/>
            <a:ext cx="32385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212465"/>
            <a:ext cx="3703320" cy="1913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100" y="3284855"/>
            <a:ext cx="4031615" cy="193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303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6666" y="2293476"/>
            <a:ext cx="933333" cy="45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476" y="2884919"/>
            <a:ext cx="1866666" cy="45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205714" y="2400600"/>
            <a:ext cx="314285" cy="38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24761" y="2400600"/>
            <a:ext cx="314284" cy="38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05714" y="2991088"/>
            <a:ext cx="314285" cy="37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77142" y="3895868"/>
            <a:ext cx="304761" cy="37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77142" y="4486356"/>
            <a:ext cx="304761" cy="37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86666" y="4476832"/>
            <a:ext cx="333333" cy="37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34285" y="5391136"/>
            <a:ext cx="580952" cy="36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15238" y="5981624"/>
            <a:ext cx="304761" cy="38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34285" y="5981624"/>
            <a:ext cx="580952" cy="38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842045" y="2124000"/>
            <a:ext cx="240799" cy="30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34462" y="2598352"/>
            <a:ext cx="421399" cy="29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24820" y="3306117"/>
            <a:ext cx="240799" cy="29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04362" y="3313647"/>
            <a:ext cx="240799" cy="28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42045" y="4955058"/>
            <a:ext cx="398824" cy="29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71616" y="4955058"/>
            <a:ext cx="451499" cy="30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01187" y="4955058"/>
            <a:ext cx="443973" cy="30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51922" y="5670352"/>
            <a:ext cx="459024" cy="30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64091" y="6137176"/>
            <a:ext cx="263374" cy="29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13062" y="6137176"/>
            <a:ext cx="428924" cy="29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588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3" name="矩形 52"/>
          <p:cNvSpPr/>
          <p:nvPr/>
        </p:nvSpPr>
        <p:spPr bwMode="white">
          <a:xfrm>
            <a:off x="1397000" y="3150235"/>
            <a:ext cx="3322955" cy="97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97000" y="4302125"/>
            <a:ext cx="3338195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1397000" y="5567680"/>
            <a:ext cx="3338195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5087620" y="3150235"/>
            <a:ext cx="3322955" cy="97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5087620" y="4302125"/>
            <a:ext cx="3538855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5087620" y="5567680"/>
            <a:ext cx="4197350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2" grpId="0" bldLvl="0" animBg="1"/>
      <p:bldP spid="57" grpId="0" bldLvl="0" animBg="1"/>
      <p:bldP spid="58" grpId="0" bldLvl="0" animBg="1"/>
      <p:bldP spid="59" grpId="0" bldLvl="0" animBg="1"/>
      <p:bldP spid="6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605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6" name="矩形 45"/>
          <p:cNvSpPr/>
          <p:nvPr/>
        </p:nvSpPr>
        <p:spPr bwMode="white">
          <a:xfrm>
            <a:off x="681990" y="2573655"/>
            <a:ext cx="1934845" cy="109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4004310"/>
            <a:ext cx="3407410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681990" y="5309870"/>
            <a:ext cx="3407410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4799965" y="2573655"/>
            <a:ext cx="2276475" cy="109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4799965" y="4004310"/>
            <a:ext cx="4009390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4799965" y="5309870"/>
            <a:ext cx="4009390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2" grpId="0" bldLvl="0" animBg="1"/>
      <p:bldP spid="53" grpId="0" bldLvl="0" animBg="1"/>
      <p:bldP spid="54" grpId="0" bldLvl="0" animBg="1"/>
      <p:bldP spid="55" grpId="0" bldLvl="0" animBg="1"/>
      <p:bldP spid="5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92322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0515"/>
          <a:stretch>
            <a:fillRect/>
          </a:stretch>
        </p:blipFill>
        <p:spPr>
          <a:xfrm>
            <a:off x="1199515" y="4077335"/>
            <a:ext cx="879348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40275"/>
            <a:ext cx="10800000" cy="457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3152775" y="4489450"/>
            <a:ext cx="631825" cy="99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91910" y="4489450"/>
            <a:ext cx="641350" cy="99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38665" y="4489450"/>
            <a:ext cx="631825" cy="99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2023-12-24T12:03:24Z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