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20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7195" y="2847975"/>
            <a:ext cx="62769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53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977900" y="3070225"/>
            <a:ext cx="2073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7900" y="3725545"/>
            <a:ext cx="20739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9875" y="3070225"/>
            <a:ext cx="20739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9875" y="3725545"/>
            <a:ext cx="20739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20280" y="3070225"/>
            <a:ext cx="20739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320280" y="3725545"/>
            <a:ext cx="20739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3" grpId="0" bldLvl="0" animBg="1"/>
      <p:bldP spid="24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743960"/>
            <a:ext cx="320929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355" y="3767455"/>
            <a:ext cx="182880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4184650"/>
            <a:ext cx="133350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805" y="4186555"/>
            <a:ext cx="84772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040" y="4582795"/>
            <a:ext cx="132397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6805" y="4582795"/>
            <a:ext cx="131445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038669"/>
            <a:ext cx="2638095" cy="25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3295919"/>
            <a:ext cx="190476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3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1219703"/>
            <a:ext cx="276190" cy="16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115244"/>
            <a:ext cx="266666" cy="1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333" y="3887274"/>
            <a:ext cx="3238095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809" y="4287409"/>
            <a:ext cx="2895238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1052830"/>
            <a:ext cx="6653530" cy="511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46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3040" y="2887345"/>
            <a:ext cx="312356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63040" y="3293110"/>
            <a:ext cx="996505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3671570"/>
            <a:ext cx="996505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3040" y="4157345"/>
            <a:ext cx="996505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44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3270" y="2870200"/>
            <a:ext cx="101949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3270" y="3437255"/>
            <a:ext cx="101949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3270" y="4085590"/>
            <a:ext cx="101949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270" y="4794885"/>
            <a:ext cx="101949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00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710" y="2414905"/>
            <a:ext cx="818578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1710" y="2823845"/>
            <a:ext cx="818578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710" y="3208655"/>
            <a:ext cx="818578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2276475"/>
            <a:ext cx="98952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708910"/>
            <a:ext cx="102127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3068955"/>
            <a:ext cx="102127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3500755"/>
            <a:ext cx="102127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3932555"/>
            <a:ext cx="102127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32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0425" y="3732530"/>
            <a:ext cx="5556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5665" y="3732530"/>
            <a:ext cx="3702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8350" y="3732530"/>
            <a:ext cx="5289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952" y="3732744"/>
            <a:ext cx="476190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99675" y="4504690"/>
            <a:ext cx="49085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6190" y="4504807"/>
            <a:ext cx="504760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29523" y="5324529"/>
            <a:ext cx="200000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79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405" y="1230630"/>
            <a:ext cx="40449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1454607"/>
            <a:ext cx="200000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523" y="1454607"/>
            <a:ext cx="590477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047" y="1616536"/>
            <a:ext cx="323809" cy="2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1400" y="2426335"/>
            <a:ext cx="3987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6390" y="2426335"/>
            <a:ext cx="39878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39225" y="2426335"/>
            <a:ext cx="41910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4970" y="4664710"/>
            <a:ext cx="4667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004945"/>
            <a:ext cx="280670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3930" y="4004945"/>
            <a:ext cx="280670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64200" y="4004945"/>
            <a:ext cx="280670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34300" y="4004945"/>
            <a:ext cx="280670" cy="23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3010"/>
            <a:ext cx="10800000" cy="336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9920" y="1487805"/>
            <a:ext cx="7524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605" y="1946275"/>
            <a:ext cx="74295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4035" y="2418080"/>
            <a:ext cx="2667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245" y="2418080"/>
            <a:ext cx="3048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545" y="2886075"/>
            <a:ext cx="7810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6015" y="3354070"/>
            <a:ext cx="7524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4590" y="4276090"/>
            <a:ext cx="19431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3055" y="4279900"/>
            <a:ext cx="4572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8760"/>
            <a:ext cx="10800000" cy="272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73410" y="2195195"/>
            <a:ext cx="35052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3410" y="2665095"/>
            <a:ext cx="35052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7690" y="3079115"/>
            <a:ext cx="4038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3410" y="3589655"/>
            <a:ext cx="35052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7690" y="4015105"/>
            <a:ext cx="4038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1885" y="1509395"/>
            <a:ext cx="3962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0435" y="2571115"/>
            <a:ext cx="3962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5660" y="4392930"/>
            <a:ext cx="3962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1113155"/>
            <a:ext cx="28067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5110" y="2911475"/>
            <a:ext cx="3073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36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95880" y="2665730"/>
            <a:ext cx="5441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8255" y="2665730"/>
            <a:ext cx="5441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80325" y="2665730"/>
            <a:ext cx="5441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00640" y="2665730"/>
            <a:ext cx="5441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95550" y="3423285"/>
            <a:ext cx="544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8255" y="3423285"/>
            <a:ext cx="544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52080" y="3423285"/>
            <a:ext cx="544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72395" y="3423285"/>
            <a:ext cx="544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59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380" y="3038424"/>
            <a:ext cx="1476190" cy="44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2540" y="3709670"/>
            <a:ext cx="14763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2310" y="2861310"/>
            <a:ext cx="147637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55820" y="3281045"/>
            <a:ext cx="14763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2715" y="2861310"/>
            <a:ext cx="219329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96225" y="3216275"/>
            <a:ext cx="16903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55635" y="3653155"/>
            <a:ext cx="16903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