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7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842510" y="2994660"/>
            <a:ext cx="2506980" cy="868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81904" y="2194266"/>
            <a:ext cx="4314285" cy="25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5714" y="2423441"/>
            <a:ext cx="1104761" cy="257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10476" y="2662165"/>
            <a:ext cx="4419047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05714" y="2900889"/>
            <a:ext cx="1114285" cy="23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77142" y="3139613"/>
            <a:ext cx="1057142" cy="23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5714" y="3617061"/>
            <a:ext cx="790476" cy="229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424761" y="3617061"/>
            <a:ext cx="295238" cy="2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77142" y="4075411"/>
            <a:ext cx="561904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767619" y="4075411"/>
            <a:ext cx="790476" cy="24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28590"/>
            <a:ext cx="10800000" cy="29383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27760" y="2717800"/>
            <a:ext cx="114236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7005" y="4232910"/>
            <a:ext cx="1073785" cy="23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352040" y="3077845"/>
            <a:ext cx="5951220" cy="122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3792220" y="4013835"/>
            <a:ext cx="7727950" cy="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23570" y="4470400"/>
            <a:ext cx="7727950" cy="95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5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96190" y="1353183"/>
            <a:ext cx="6361904" cy="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1820132"/>
            <a:ext cx="5971428" cy="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67619" y="3897579"/>
            <a:ext cx="1047619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783840" y="3698240"/>
            <a:ext cx="8752205" cy="13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720090" y="4159885"/>
            <a:ext cx="8752205" cy="13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7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1904" y="1486572"/>
            <a:ext cx="314285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67619" y="1486572"/>
            <a:ext cx="314285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53333" y="1486572"/>
            <a:ext cx="304761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29523" y="1486572"/>
            <a:ext cx="314285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605714" y="1486572"/>
            <a:ext cx="314284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43809" y="1972557"/>
            <a:ext cx="561903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53333" y="1963028"/>
            <a:ext cx="2504761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24761" y="2439483"/>
            <a:ext cx="561904" cy="228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00745" y="2925445"/>
            <a:ext cx="23812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1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34285" y="1726145"/>
            <a:ext cx="1085714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00952" y="1726145"/>
            <a:ext cx="1066666" cy="219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53410" y="2105025"/>
            <a:ext cx="250253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0476" y="2184361"/>
            <a:ext cx="1057142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2023-12-25T13:25:11Z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