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02" r:id="rId3"/>
    <p:sldId id="358" r:id="rId4"/>
    <p:sldId id="357" r:id="rId5"/>
    <p:sldId id="356" r:id="rId6"/>
    <p:sldId id="355" r:id="rId7"/>
    <p:sldId id="354" r:id="rId8"/>
    <p:sldId id="352" r:id="rId10"/>
    <p:sldId id="351" r:id="rId11"/>
    <p:sldId id="350" r:id="rId12"/>
    <p:sldId id="349" r:id="rId13"/>
    <p:sldId id="348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8" r:id="rId23"/>
    <p:sldId id="337" r:id="rId24"/>
    <p:sldId id="335" r:id="rId25"/>
    <p:sldId id="392" r:id="rId26"/>
    <p:sldId id="334" r:id="rId27"/>
    <p:sldId id="333" r:id="rId28"/>
    <p:sldId id="332" r:id="rId29"/>
    <p:sldId id="331" r:id="rId30"/>
    <p:sldId id="329" r:id="rId31"/>
    <p:sldId id="328" r:id="rId32"/>
    <p:sldId id="327" r:id="rId33"/>
    <p:sldId id="326" r:id="rId34"/>
    <p:sldId id="325" r:id="rId35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4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8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image" Target="../media/image22.png"/><Relationship Id="rId2" Type="http://schemas.openxmlformats.org/officeDocument/2006/relationships/tags" Target="../tags/tag9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tags" Target="../tags/tag12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png"/><Relationship Id="rId2" Type="http://schemas.openxmlformats.org/officeDocument/2006/relationships/tags" Target="../tags/tag13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9.png"/><Relationship Id="rId2" Type="http://schemas.openxmlformats.org/officeDocument/2006/relationships/tags" Target="../tags/tag2.xml"/><Relationship Id="rId10" Type="http://schemas.openxmlformats.org/officeDocument/2006/relationships/notesSlide" Target="../notesSlides/notesSlide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52625" y="2776220"/>
            <a:ext cx="8286750" cy="13049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3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41800" y="1840865"/>
            <a:ext cx="38481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324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67840" y="1769745"/>
            <a:ext cx="438150" cy="38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276290"/>
            <a:ext cx="10800000" cy="2322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4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4015" y="4183380"/>
            <a:ext cx="7839075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268545"/>
            <a:ext cx="10800000" cy="3135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91640" y="2947670"/>
            <a:ext cx="9876155" cy="46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20005" y="3803617"/>
            <a:ext cx="3009523" cy="37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2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48571" y="2707334"/>
            <a:ext cx="2457142" cy="371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53615" y="4848860"/>
            <a:ext cx="9201150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53333" y="5787076"/>
            <a:ext cx="8961905" cy="390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052645"/>
            <a:ext cx="10353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908685"/>
            <a:ext cx="11618595" cy="5610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0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2767646"/>
            <a:ext cx="380952" cy="362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489"/>
          <a:stretch>
            <a:fillRect/>
          </a:stretch>
        </p:blipFill>
        <p:spPr>
          <a:xfrm>
            <a:off x="767715" y="4004945"/>
            <a:ext cx="10800080" cy="945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10377148" y="4414775"/>
            <a:ext cx="323809" cy="27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08"/>
          <a:stretch>
            <a:fillRect/>
          </a:stretch>
        </p:blipFill>
        <p:spPr>
          <a:xfrm>
            <a:off x="623570" y="1268730"/>
            <a:ext cx="10800080" cy="4451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233003" y="2955390"/>
            <a:ext cx="323809" cy="27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33003" y="5186635"/>
            <a:ext cx="323809" cy="26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63950"/>
            <a:ext cx="10800000" cy="6729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91428" y="2000693"/>
            <a:ext cx="438095" cy="35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15238" y="1981643"/>
            <a:ext cx="828571" cy="37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10476" y="2715064"/>
            <a:ext cx="838095" cy="371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05714" y="2724589"/>
            <a:ext cx="828571" cy="352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1904" y="4200955"/>
            <a:ext cx="9647618" cy="38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4440" y="4780915"/>
            <a:ext cx="376301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1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53333" y="2098910"/>
            <a:ext cx="295238" cy="30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81904" y="2859765"/>
            <a:ext cx="2809523" cy="381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2380" y="2859765"/>
            <a:ext cx="2466666" cy="36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9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724850"/>
            <a:ext cx="10800000" cy="1497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43"/>
          <a:stretch>
            <a:fillRect/>
          </a:stretch>
        </p:blipFill>
        <p:spPr>
          <a:xfrm>
            <a:off x="839470" y="1484630"/>
            <a:ext cx="10800000" cy="3708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03"/>
          <a:stretch>
            <a:fillRect/>
          </a:stretch>
        </p:blipFill>
        <p:spPr>
          <a:xfrm>
            <a:off x="696000" y="1917250"/>
            <a:ext cx="10800000" cy="2931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12690"/>
            <a:ext cx="10800000" cy="3820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130" y="1196790"/>
            <a:ext cx="10800000" cy="4425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58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9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77142" y="1249196"/>
            <a:ext cx="276190" cy="286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212915"/>
            <a:ext cx="10800000" cy="1528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7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97825" y="1091565"/>
            <a:ext cx="67310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0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60965" y="1129665"/>
            <a:ext cx="632460" cy="514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53055" y="4868545"/>
            <a:ext cx="828675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39030" y="4880610"/>
            <a:ext cx="876300" cy="411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205595" y="4879340"/>
            <a:ext cx="838200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5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67619" y="1782267"/>
            <a:ext cx="800000" cy="38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29523" y="3345607"/>
            <a:ext cx="828571" cy="362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5238" y="3355140"/>
            <a:ext cx="857143" cy="352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91428" y="4117745"/>
            <a:ext cx="819047" cy="381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377142" y="4918480"/>
            <a:ext cx="819047" cy="33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53333" y="5671552"/>
            <a:ext cx="828571" cy="371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6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6245" y="1929765"/>
            <a:ext cx="561340" cy="53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3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965" y="2397760"/>
            <a:ext cx="989584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63015" y="3157855"/>
            <a:ext cx="1032637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965" y="3902075"/>
            <a:ext cx="947229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983345" y="537654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2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8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81904" y="2832658"/>
            <a:ext cx="304761" cy="29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75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00838" y="1175502"/>
            <a:ext cx="309490" cy="27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6348" y="3325548"/>
            <a:ext cx="265276" cy="283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58945"/>
            <a:ext cx="10800000" cy="2976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2854" y="1632054"/>
            <a:ext cx="419047" cy="30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71425" y="1632054"/>
            <a:ext cx="419047" cy="30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04758" y="1622514"/>
            <a:ext cx="419047" cy="33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52377" y="2395277"/>
            <a:ext cx="400000" cy="333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71425" y="2376197"/>
            <a:ext cx="390476" cy="37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14282" y="2376197"/>
            <a:ext cx="419047" cy="381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142854" y="3148960"/>
            <a:ext cx="428571" cy="37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66663" y="3148960"/>
            <a:ext cx="447619" cy="37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42854" y="3139420"/>
            <a:ext cx="390476" cy="391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94" b="5623"/>
          <a:stretch>
            <a:fillRect/>
          </a:stretch>
        </p:blipFill>
        <p:spPr>
          <a:xfrm>
            <a:off x="623570" y="3644900"/>
            <a:ext cx="10681970" cy="3034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5242527" y="3883212"/>
            <a:ext cx="1638095" cy="372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5"/>
            </p:custDataLst>
          </p:nvPr>
        </p:nvSpPr>
        <p:spPr bwMode="white">
          <a:xfrm>
            <a:off x="6756813" y="4646402"/>
            <a:ext cx="1695238" cy="39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6"/>
            </p:custDataLst>
          </p:nvPr>
        </p:nvSpPr>
        <p:spPr bwMode="white">
          <a:xfrm>
            <a:off x="10813956" y="4684562"/>
            <a:ext cx="419047" cy="305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7"/>
            </p:custDataLst>
          </p:nvPr>
        </p:nvSpPr>
        <p:spPr bwMode="white">
          <a:xfrm>
            <a:off x="1156813" y="5438213"/>
            <a:ext cx="1219047" cy="343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8"/>
            </p:custDataLst>
          </p:nvPr>
        </p:nvSpPr>
        <p:spPr bwMode="white">
          <a:xfrm>
            <a:off x="6471099" y="6191863"/>
            <a:ext cx="1628571" cy="391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5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77142" y="1896178"/>
            <a:ext cx="295238" cy="30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1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62857" y="1991848"/>
            <a:ext cx="285714" cy="29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34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77142" y="1200883"/>
            <a:ext cx="285714" cy="305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2023-12-25T08:34:22Z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