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69870" y="2922270"/>
            <a:ext cx="6652260" cy="10134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1264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167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20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67"/>
          <a:stretch>
            <a:fillRect/>
          </a:stretch>
        </p:blipFill>
        <p:spPr>
          <a:xfrm>
            <a:off x="695325" y="3971290"/>
            <a:ext cx="10800080" cy="1329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2421070"/>
            <a:ext cx="10800000" cy="2529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28"/>
          <a:stretch>
            <a:fillRect/>
          </a:stretch>
        </p:blipFill>
        <p:spPr>
          <a:xfrm>
            <a:off x="695325" y="1052380"/>
            <a:ext cx="10800080" cy="1323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412690"/>
            <a:ext cx="10800000" cy="398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49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