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0" r:id="rId5"/>
    <p:sldId id="329" r:id="rId6"/>
    <p:sldId id="328" r:id="rId7"/>
    <p:sldId id="327" r:id="rId8"/>
    <p:sldId id="326" r:id="rId9"/>
    <p:sldId id="325" r:id="rId10"/>
    <p:sldId id="331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0" y="3136900"/>
            <a:ext cx="2794000" cy="584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239500" cy="5276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382395" y="2244725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0925" y="2244725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9455" y="2244725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7985" y="2244725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6515" y="2199005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0955" y="3208020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0925" y="3208020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99455" y="3208020"/>
            <a:ext cx="105981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67675" y="320802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07955" y="320802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82395" y="417131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93160" y="417131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01690" y="411035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110220" y="417131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18750" y="417131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82395" y="513461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590925" y="513461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01690" y="521081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10220" y="513461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318750" y="5134610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95425" y="609790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39820" y="609790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799455" y="609790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110220" y="609790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318750" y="6143625"/>
            <a:ext cx="855345" cy="441960"/>
          </a:xfrm>
          <a:prstGeom prst="rect">
            <a:avLst/>
          </a:prstGeom>
          <a:solidFill>
            <a:schemeClr val="bg1"/>
          </a:solidFill>
          <a:ln w="25400" cap="flat" cmpd="sng" algn="ctr">
            <a:solidFill>
              <a:srgbClr val="FFFFFF"/>
            </a:solidFill>
            <a:prstDash val="solid"/>
          </a:ln>
          <a:effectLst/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557020"/>
            <a:ext cx="10572750" cy="3879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99515" y="205422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53130" y="205422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41975" y="205422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8605" y="205422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35235" y="210756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99515" y="30480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15030" y="29718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30545" y="30480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84795" y="30480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61575" y="30480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9515" y="397700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415030" y="397700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669280" y="399986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884795" y="399986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39045" y="3988435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99515" y="494792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415030" y="494030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630545" y="490982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888605" y="495173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114915" y="4928870"/>
            <a:ext cx="907415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268730"/>
            <a:ext cx="10902950" cy="5276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59940" y="1764665"/>
            <a:ext cx="7931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59940" y="223710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8375" y="168846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78375" y="223710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58710" y="176466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8710" y="223710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93020" y="168846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93020" y="223710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05660" y="270954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59940" y="318198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8375" y="270954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78375" y="321564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81570" y="270954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496810" y="321564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84765" y="270954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15245" y="321564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059940" y="369379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059940" y="412686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778375" y="369252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778375" y="419417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7542530" y="369125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58710" y="419417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0215245" y="369125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139045" y="419417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2037715" y="459930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2083435" y="515048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747895" y="462089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756150" y="517271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458075" y="462407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7496810" y="514540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10215245" y="467296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10170795" y="515175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2052955" y="557784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2105660" y="611886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78375" y="559943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778375" y="611886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>
            <a:off x="7473950" y="561784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0" name="矩形 39"/>
          <p:cNvSpPr/>
          <p:nvPr/>
        </p:nvSpPr>
        <p:spPr>
          <a:xfrm>
            <a:off x="7428865" y="615124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10215245" y="5602605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10215245" y="6130290"/>
            <a:ext cx="8991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8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 bldLvl="0" animBg="1"/>
      <p:bldP spid="38" grpId="1" animBg="1"/>
      <p:bldP spid="39" grpId="0" bldLvl="0" animBg="1"/>
      <p:bldP spid="39" grpId="1" animBg="1"/>
      <p:bldP spid="40" grpId="0" bldLvl="0" animBg="1"/>
      <p:bldP spid="40" grpId="1" animBg="1"/>
      <p:bldP spid="41" grpId="0" bldLvl="0" animBg="1"/>
      <p:bldP spid="41" grpId="1" animBg="1"/>
      <p:bldP spid="42" grpId="0" bldLvl="0" animBg="1"/>
      <p:bldP spid="4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594485"/>
            <a:ext cx="11239500" cy="141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590" y="3124200"/>
            <a:ext cx="11188700" cy="18161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785995" y="2023745"/>
            <a:ext cx="13106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7750" y="2023745"/>
            <a:ext cx="12954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94265" y="2023745"/>
            <a:ext cx="12039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85995" y="2510790"/>
            <a:ext cx="145542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51395" y="2510790"/>
            <a:ext cx="145542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68535" y="2510790"/>
            <a:ext cx="15462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85995" y="3036570"/>
            <a:ext cx="15309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7405" y="3036570"/>
            <a:ext cx="17284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03765" y="2997835"/>
            <a:ext cx="1660525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30545" y="3562350"/>
            <a:ext cx="61087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736725"/>
            <a:ext cx="11703050" cy="33845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169785" y="1736725"/>
            <a:ext cx="5118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1270635"/>
            <a:ext cx="11772900" cy="52768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93775" y="1734185"/>
            <a:ext cx="4889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8500" y="1734185"/>
            <a:ext cx="4889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2235" y="168084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6040" y="17341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07755" y="174942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3940" y="17341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17980" y="223710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00325" y="223710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82235" y="223710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6040" y="223710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09330" y="21913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1755" y="223710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63700" y="27247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00325" y="27247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501640" y="27247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416040" y="274002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256395" y="272478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31755" y="270192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617980" y="321246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2600325" y="321246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448300" y="321246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6416040" y="3212465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78620" y="3230880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0231755" y="3208020"/>
            <a:ext cx="488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779645" y="3627120"/>
            <a:ext cx="140208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780155" y="4160520"/>
            <a:ext cx="14859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8780145" y="4624705"/>
            <a:ext cx="1485900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266055" y="5596255"/>
            <a:ext cx="1572895" cy="373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2715260" y="6061075"/>
            <a:ext cx="154305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981200"/>
            <a:ext cx="11684000" cy="28956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17575" y="2929890"/>
            <a:ext cx="4660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92140" y="2929890"/>
            <a:ext cx="4660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6355" y="2929890"/>
            <a:ext cx="4660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435" y="3429000"/>
            <a:ext cx="4660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5035" y="3429000"/>
            <a:ext cx="4959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94090" y="3429000"/>
            <a:ext cx="5334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275" y="1762125"/>
            <a:ext cx="11347450" cy="33337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834505" y="1762125"/>
            <a:ext cx="5111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2025-03-04T01:58:00Z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