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2" r:id="rId6"/>
    <p:sldId id="331" r:id="rId7"/>
    <p:sldId id="329" r:id="rId8"/>
    <p:sldId id="328" r:id="rId9"/>
    <p:sldId id="327" r:id="rId10"/>
    <p:sldId id="326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7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tags" Target="../tags/tag4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16530" y="2884170"/>
            <a:ext cx="6758940" cy="10896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14850"/>
            <a:ext cx="10800000" cy="2802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3717105"/>
            <a:ext cx="10800000" cy="202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556200"/>
            <a:ext cx="10800000" cy="1759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824545"/>
            <a:ext cx="10800000" cy="556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441"/>
          <a:stretch>
            <a:fillRect/>
          </a:stretch>
        </p:blipFill>
        <p:spPr>
          <a:xfrm>
            <a:off x="1199515" y="5517515"/>
            <a:ext cx="10800080" cy="44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53"/>
          <a:stretch>
            <a:fillRect/>
          </a:stretch>
        </p:blipFill>
        <p:spPr>
          <a:xfrm>
            <a:off x="720090" y="1412240"/>
            <a:ext cx="10800080" cy="2583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0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6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08315"/>
            <a:ext cx="10800000" cy="1992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2023-12-25T14:39:16Z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