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2" d="100"/>
          <a:sy n="92" d="100"/>
        </p:scale>
        <p:origin x="45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4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236720" y="2400300"/>
            <a:ext cx="3718560" cy="2057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5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34285" y="1095956"/>
            <a:ext cx="238095" cy="190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grayscl/>
          </a:blip>
          <a:stretch>
            <a:fillRect/>
          </a:stretch>
        </p:blipFill>
        <p:spPr>
          <a:xfrm>
            <a:off x="5880100" y="2924810"/>
            <a:ext cx="1336675" cy="7004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grayscl/>
          </a:blip>
          <a:stretch>
            <a:fillRect/>
          </a:stretch>
        </p:blipFill>
        <p:spPr>
          <a:xfrm>
            <a:off x="1127760" y="3717290"/>
            <a:ext cx="2548890" cy="70612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2">
            <a:grayscl/>
          </a:blip>
          <a:stretch>
            <a:fillRect/>
          </a:stretch>
        </p:blipFill>
        <p:spPr>
          <a:xfrm>
            <a:off x="10010140" y="3717290"/>
            <a:ext cx="1337310" cy="69151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2">
            <a:grayscl/>
          </a:blip>
          <a:stretch>
            <a:fillRect/>
          </a:stretch>
        </p:blipFill>
        <p:spPr>
          <a:xfrm>
            <a:off x="2927985" y="4476115"/>
            <a:ext cx="1301750" cy="691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8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224761" y="2068479"/>
            <a:ext cx="1066666" cy="23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177142" y="2888456"/>
            <a:ext cx="380952" cy="23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3809" y="3298444"/>
            <a:ext cx="2371428" cy="238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58095" y="4127955"/>
            <a:ext cx="809523" cy="228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205714" y="4137489"/>
            <a:ext cx="552380" cy="21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8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8571" y="2020400"/>
            <a:ext cx="304761" cy="24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96190" y="2029931"/>
            <a:ext cx="276190" cy="22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158095" y="2010870"/>
            <a:ext cx="295238" cy="24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05714" y="2039462"/>
            <a:ext cx="295238" cy="200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58095" y="2020400"/>
            <a:ext cx="295238" cy="24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815238" y="2029931"/>
            <a:ext cx="266666" cy="209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377142" y="2020400"/>
            <a:ext cx="276190" cy="23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15238" y="2039462"/>
            <a:ext cx="285714" cy="200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720000" y="2430230"/>
            <a:ext cx="1342857" cy="24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62857" y="2430230"/>
            <a:ext cx="1057142" cy="23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072380" y="3249889"/>
            <a:ext cx="1076190" cy="238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900952" y="3249889"/>
            <a:ext cx="1047619" cy="24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862857" y="3659718"/>
            <a:ext cx="2761904" cy="257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2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120000" y="1601508"/>
            <a:ext cx="209523" cy="20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196190" y="2431315"/>
            <a:ext cx="238095" cy="190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586666" y="2822374"/>
            <a:ext cx="561904" cy="228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05714" y="2831912"/>
            <a:ext cx="523809" cy="200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405714" y="2831912"/>
            <a:ext cx="552380" cy="219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015238" y="3232508"/>
            <a:ext cx="561903" cy="247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67619" y="3242046"/>
            <a:ext cx="561904" cy="219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67619" y="3633105"/>
            <a:ext cx="4561904" cy="257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GI4MTk1OTY3ODM4ZTg3ZDU5ZmNiYWExM2RhNTY4NDAifQ=="/>
  <p:tag name="commondata" val="eyJoZGlkIjoiMGM5N2Y3Y2JhOGIyZjNlOWJhNzgzNjNlOWVhYTJiY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2023-12-25T13:29:27Z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2052-12.1.0.15990</vt:lpwstr>
  </property>
  <property fmtid="{D5CDD505-2E9C-101B-9397-08002B2CF9AE}" pid="3" name="ICV">
    <vt:lpwstr>0803F182AC044BA3913AF2E555CD301E</vt:lpwstr>
  </property>
</Properties>
</file>