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9150" y="3146425"/>
            <a:ext cx="5473700" cy="5651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216025"/>
            <a:ext cx="11696700" cy="55245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353185" y="1637030"/>
            <a:ext cx="228092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20175" y="1637030"/>
            <a:ext cx="2438400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28720" y="2043430"/>
            <a:ext cx="2367280" cy="36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62725" y="2044065"/>
            <a:ext cx="2457450" cy="36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34105" y="2471420"/>
            <a:ext cx="2367280" cy="36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20175" y="2471420"/>
            <a:ext cx="243776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64840" y="2899410"/>
            <a:ext cx="206184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22540" y="2898775"/>
            <a:ext cx="194818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53185" y="3327400"/>
            <a:ext cx="200152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53185" y="3755390"/>
            <a:ext cx="1942465" cy="35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86650" y="3753485"/>
            <a:ext cx="1897380" cy="35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28720" y="4184650"/>
            <a:ext cx="236728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020810" y="4183380"/>
            <a:ext cx="243713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728085" y="4604385"/>
            <a:ext cx="2367915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020810" y="4601210"/>
            <a:ext cx="243840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879215" y="5024120"/>
            <a:ext cx="2468245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870700" y="5028565"/>
            <a:ext cx="2355215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634105" y="5443855"/>
            <a:ext cx="2355215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165590" y="5448935"/>
            <a:ext cx="2415540" cy="367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879215" y="5890895"/>
            <a:ext cx="2335530" cy="346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088755" y="5883275"/>
            <a:ext cx="2368550" cy="353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879215" y="6297295"/>
            <a:ext cx="2400300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020810" y="6296660"/>
            <a:ext cx="2297430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514475"/>
            <a:ext cx="11734800" cy="38290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766695" y="1974215"/>
            <a:ext cx="3400425" cy="328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05215" y="1974215"/>
            <a:ext cx="2859405" cy="328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2970" y="2388235"/>
            <a:ext cx="3723640" cy="335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05215" y="2388235"/>
            <a:ext cx="2009775" cy="335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72970" y="2809240"/>
            <a:ext cx="1845310" cy="335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05215" y="2809240"/>
            <a:ext cx="1845310" cy="335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73605" y="3230245"/>
            <a:ext cx="1890395" cy="342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05215" y="3230245"/>
            <a:ext cx="1845310" cy="342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46200" y="4078605"/>
            <a:ext cx="1904365" cy="36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00670" y="4078605"/>
            <a:ext cx="1903730" cy="356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46835" y="4499610"/>
            <a:ext cx="167068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016875" y="4499610"/>
            <a:ext cx="1566545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530475" y="4944745"/>
            <a:ext cx="2137410" cy="35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5710" y="2010410"/>
            <a:ext cx="6623050" cy="25209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427855" y="2403475"/>
            <a:ext cx="173926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00980" y="2831465"/>
            <a:ext cx="224091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85030" y="3259455"/>
            <a:ext cx="2210435" cy="352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91100" y="3702685"/>
            <a:ext cx="1631950" cy="32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84395" y="4130675"/>
            <a:ext cx="1745615" cy="321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1460500"/>
            <a:ext cx="11684000" cy="3937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954020" y="2328545"/>
            <a:ext cx="1477645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46495" y="2328545"/>
            <a:ext cx="151511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91195" y="2328545"/>
            <a:ext cx="183769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4175" y="2772410"/>
            <a:ext cx="1522095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6665" y="2772410"/>
            <a:ext cx="197993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44410" y="2772410"/>
            <a:ext cx="2874010" cy="353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953385" y="3194685"/>
            <a:ext cx="3928745" cy="368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41565" y="3194685"/>
            <a:ext cx="216154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992245" y="4054475"/>
            <a:ext cx="144018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998970" y="4046220"/>
            <a:ext cx="137223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18420" y="4039870"/>
            <a:ext cx="137223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679700" y="4540885"/>
            <a:ext cx="1048385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242810" y="4540885"/>
            <a:ext cx="1191260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977880" y="4540885"/>
            <a:ext cx="960120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94055" y="4991735"/>
            <a:ext cx="2319655" cy="33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2025-03-04T02:20:01Z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