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09160" y="3006090"/>
            <a:ext cx="2773680" cy="8458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9047" y="2498845"/>
            <a:ext cx="2780952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380" y="2928270"/>
            <a:ext cx="1276190" cy="23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48280" y="3898900"/>
            <a:ext cx="324612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81904" y="4359687"/>
            <a:ext cx="3780952" cy="24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10476" y="5008597"/>
            <a:ext cx="1209523" cy="25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1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39047" y="1096066"/>
            <a:ext cx="523809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96190" y="1096066"/>
            <a:ext cx="552380" cy="2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58095" y="1096066"/>
            <a:ext cx="552380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39047" y="1096066"/>
            <a:ext cx="552380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96190" y="1563702"/>
            <a:ext cx="1047619" cy="24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9047" y="1563702"/>
            <a:ext cx="533333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377142" y="2050426"/>
            <a:ext cx="200000" cy="20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20000" y="3443791"/>
            <a:ext cx="542857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72380" y="3901883"/>
            <a:ext cx="552380" cy="248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2415"/>
            <a:ext cx="10800000" cy="2389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5120000" y="4416675"/>
            <a:ext cx="200000" cy="20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2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34285" y="1669055"/>
            <a:ext cx="10123810" cy="24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666" y="2127394"/>
            <a:ext cx="3514285" cy="25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