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7"/>
        <p:guide pos="38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1" Type="http://schemas.openxmlformats.org/officeDocument/2006/relationships/slideLayout" Target="../slideLayouts/slideLayout1.xml"/><Relationship Id="rId20" Type="http://schemas.openxmlformats.org/officeDocument/2006/relationships/tags" Target="../tags/tag19.xml"/><Relationship Id="rId2" Type="http://schemas.openxmlformats.org/officeDocument/2006/relationships/tags" Target="../tags/tag2.xml"/><Relationship Id="rId19" Type="http://schemas.openxmlformats.org/officeDocument/2006/relationships/tags" Target="../tags/tag18.xml"/><Relationship Id="rId18" Type="http://schemas.openxmlformats.org/officeDocument/2006/relationships/tags" Target="../tags/tag17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33800" y="2941320"/>
            <a:ext cx="472440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3" y="1115259"/>
            <a:ext cx="209523" cy="20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25210"/>
            <a:ext cx="10800000" cy="326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291428" y="3173329"/>
            <a:ext cx="171428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3015238" y="3182860"/>
            <a:ext cx="295238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5367619" y="3192391"/>
            <a:ext cx="295238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6129523" y="3182860"/>
            <a:ext cx="304761" cy="2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7948571" y="3173329"/>
            <a:ext cx="314284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8748571" y="3182860"/>
            <a:ext cx="266666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1967619" y="3630825"/>
            <a:ext cx="304761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3005714" y="3621293"/>
            <a:ext cx="304761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white">
          <a:xfrm>
            <a:off x="4834285" y="3630825"/>
            <a:ext cx="276190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3"/>
            </p:custDataLst>
          </p:nvPr>
        </p:nvSpPr>
        <p:spPr bwMode="white">
          <a:xfrm>
            <a:off x="5624761" y="3630825"/>
            <a:ext cx="266666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4"/>
            </p:custDataLst>
          </p:nvPr>
        </p:nvSpPr>
        <p:spPr bwMode="white">
          <a:xfrm>
            <a:off x="8215238" y="3640356"/>
            <a:ext cx="304761" cy="2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5"/>
            </p:custDataLst>
          </p:nvPr>
        </p:nvSpPr>
        <p:spPr bwMode="white">
          <a:xfrm>
            <a:off x="9015238" y="3640356"/>
            <a:ext cx="276190" cy="2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6"/>
            </p:custDataLst>
          </p:nvPr>
        </p:nvSpPr>
        <p:spPr bwMode="white">
          <a:xfrm>
            <a:off x="6767619" y="4069258"/>
            <a:ext cx="314284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7"/>
            </p:custDataLst>
          </p:nvPr>
        </p:nvSpPr>
        <p:spPr bwMode="white">
          <a:xfrm>
            <a:off x="1539047" y="4564879"/>
            <a:ext cx="247619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8"/>
            </p:custDataLst>
          </p:nvPr>
        </p:nvSpPr>
        <p:spPr bwMode="white">
          <a:xfrm>
            <a:off x="4281904" y="4984250"/>
            <a:ext cx="828571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19"/>
            </p:custDataLst>
          </p:nvPr>
        </p:nvSpPr>
        <p:spPr bwMode="white">
          <a:xfrm>
            <a:off x="8605714" y="4993781"/>
            <a:ext cx="1028572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0"/>
            </p:custDataLst>
          </p:nvPr>
        </p:nvSpPr>
        <p:spPr bwMode="white">
          <a:xfrm>
            <a:off x="4929523" y="5441746"/>
            <a:ext cx="304761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5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1191223"/>
            <a:ext cx="209523" cy="20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5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20000" y="1735180"/>
            <a:ext cx="1104761" cy="26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1904" y="1735180"/>
            <a:ext cx="1076190" cy="267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0250" y="3032760"/>
            <a:ext cx="3075305" cy="128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40040" y="3089910"/>
            <a:ext cx="3112770" cy="1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148571" y="3364414"/>
            <a:ext cx="809522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96190" y="3354882"/>
            <a:ext cx="571428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00952" y="3812396"/>
            <a:ext cx="304761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91428" y="3821927"/>
            <a:ext cx="304761" cy="209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72380" y="3821927"/>
            <a:ext cx="314285" cy="21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9523" y="3812396"/>
            <a:ext cx="1009523" cy="23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81904" y="4269909"/>
            <a:ext cx="780952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05714" y="4269909"/>
            <a:ext cx="1295238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20000" y="4717891"/>
            <a:ext cx="1266666" cy="24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2023-12-25T13:46:28Z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