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3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7.png"/><Relationship Id="rId2" Type="http://schemas.openxmlformats.org/officeDocument/2006/relationships/tags" Target="../tags/tag8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194810" y="2987040"/>
            <a:ext cx="3802380" cy="8839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10800000" cy="3222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39047" y="969585"/>
            <a:ext cx="219047" cy="190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72380" y="2876382"/>
            <a:ext cx="180952" cy="200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53333" y="3286343"/>
            <a:ext cx="219047" cy="200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53333" y="3705839"/>
            <a:ext cx="219047" cy="200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077150"/>
            <a:ext cx="10800000" cy="2615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2714282" y="4716670"/>
            <a:ext cx="1304761" cy="219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1333330" y="5108018"/>
            <a:ext cx="1800000" cy="24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3228568" y="5518456"/>
            <a:ext cx="1857142" cy="257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white">
          <a:xfrm>
            <a:off x="9457139" y="5928895"/>
            <a:ext cx="2076191" cy="24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8"/>
            </p:custDataLst>
          </p:nvPr>
        </p:nvSpPr>
        <p:spPr bwMode="white">
          <a:xfrm>
            <a:off x="657139" y="6358423"/>
            <a:ext cx="285714" cy="219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8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34285" y="2458056"/>
            <a:ext cx="552380" cy="247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34285" y="2458056"/>
            <a:ext cx="561904" cy="2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48571" y="2458056"/>
            <a:ext cx="809522" cy="2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53333" y="2458056"/>
            <a:ext cx="904761" cy="2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24761" y="2867674"/>
            <a:ext cx="1457142" cy="2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86666" y="3277292"/>
            <a:ext cx="2619047" cy="247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3610425"/>
            <a:ext cx="10800000" cy="2101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4086346" y="4527496"/>
            <a:ext cx="542857" cy="229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5314917" y="4517943"/>
            <a:ext cx="533333" cy="24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8391108" y="4517943"/>
            <a:ext cx="2476190" cy="24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white">
          <a:xfrm>
            <a:off x="1657774" y="5349039"/>
            <a:ext cx="3400000" cy="23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9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062857" y="1715963"/>
            <a:ext cx="3152380" cy="267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10476" y="2355008"/>
            <a:ext cx="1038095" cy="228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48571" y="2374084"/>
            <a:ext cx="1657142" cy="267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67619" y="2965440"/>
            <a:ext cx="2142857" cy="267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81904" y="3566333"/>
            <a:ext cx="3257141" cy="238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53333" y="4415214"/>
            <a:ext cx="209523" cy="190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2023-12-25T13:05:32Z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