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90550" y="2823210"/>
            <a:ext cx="11010900" cy="12115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3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24761" y="1944472"/>
            <a:ext cx="219047" cy="20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58095" y="2773935"/>
            <a:ext cx="542857" cy="247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96190" y="2773935"/>
            <a:ext cx="552380" cy="23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34285" y="3212501"/>
            <a:ext cx="761904" cy="22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8095" y="3660601"/>
            <a:ext cx="247619" cy="19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929523" y="1524541"/>
            <a:ext cx="380952" cy="2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4285" y="3658495"/>
            <a:ext cx="714285" cy="2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20000" y="1449037"/>
            <a:ext cx="2504761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340" y="3013710"/>
            <a:ext cx="2095500" cy="574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96105" y="3023235"/>
            <a:ext cx="2124075" cy="56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44080" y="3023235"/>
            <a:ext cx="207645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310476" y="3843766"/>
            <a:ext cx="5247619" cy="25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273100"/>
            <a:ext cx="4495238" cy="248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8" grpId="0" bldLvl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8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4285" y="1505545"/>
            <a:ext cx="304761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77142" y="1496018"/>
            <a:ext cx="285714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523" y="1496018"/>
            <a:ext cx="295238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672380" y="1505545"/>
            <a:ext cx="276190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4285" y="1924760"/>
            <a:ext cx="276190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34285" y="1934288"/>
            <a:ext cx="247619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7142" y="1915232"/>
            <a:ext cx="304761" cy="23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96190" y="1934288"/>
            <a:ext cx="304761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377142" y="2343975"/>
            <a:ext cx="304761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62857" y="2363030"/>
            <a:ext cx="295238" cy="20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805714" y="2353502"/>
            <a:ext cx="295238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9624761" y="2363030"/>
            <a:ext cx="295238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377142" y="3639729"/>
            <a:ext cx="1180952" cy="228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058944"/>
            <a:ext cx="10876190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4497213"/>
            <a:ext cx="847619" cy="21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3320000" y="4916428"/>
            <a:ext cx="542857" cy="247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0" grpId="0" animBg="1"/>
      <p:bldP spid="2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