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6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92780" y="2449830"/>
            <a:ext cx="5806440" cy="1958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152972"/>
            <a:ext cx="1323809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315"/>
            <a:ext cx="10800000" cy="2132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1947021"/>
            <a:ext cx="2723809" cy="23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63165" y="2357755"/>
            <a:ext cx="5654040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81904" y="2807334"/>
            <a:ext cx="2476190" cy="258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40525"/>
            <a:ext cx="10800000" cy="302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986666" y="3675420"/>
            <a:ext cx="542857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691428" y="4105247"/>
            <a:ext cx="1323809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8186666" y="4535074"/>
            <a:ext cx="1085714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6634285" y="5404280"/>
            <a:ext cx="533333" cy="23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8"/>
            </p:custDataLst>
          </p:nvPr>
        </p:nvSpPr>
        <p:spPr bwMode="white">
          <a:xfrm>
            <a:off x="6643809" y="5834107"/>
            <a:ext cx="2238095" cy="248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20210"/>
            <a:ext cx="10800000" cy="348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148270"/>
            <a:ext cx="10800000" cy="229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9610155" y="4157797"/>
            <a:ext cx="1619047" cy="21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8695870" y="4662774"/>
            <a:ext cx="2504761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8705393" y="5196335"/>
            <a:ext cx="2504761" cy="228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8705393" y="5710840"/>
            <a:ext cx="1447619" cy="247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6311900" y="5739765"/>
            <a:ext cx="218948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407035" y="6247130"/>
            <a:ext cx="5730875" cy="1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2857" y="1581533"/>
            <a:ext cx="5085714" cy="247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2857" y="2095827"/>
            <a:ext cx="5609524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667282"/>
            <a:ext cx="6133333" cy="25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196155"/>
            <a:ext cx="10800000" cy="365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01290" y="3812540"/>
            <a:ext cx="38735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87575" y="4333240"/>
            <a:ext cx="3873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4465" y="1470025"/>
            <a:ext cx="761873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2118078"/>
            <a:ext cx="2238095" cy="2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91428" y="3693936"/>
            <a:ext cx="9523810" cy="248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