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3575" y="1967230"/>
            <a:ext cx="832485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66845" y="3146425"/>
            <a:ext cx="4257675" cy="2000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114910"/>
            <a:ext cx="200000" cy="1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9485" y="3046095"/>
            <a:ext cx="1332000" cy="6923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2305" y="3046095"/>
            <a:ext cx="1332000" cy="692347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1644015" y="3789045"/>
            <a:ext cx="1320165" cy="6858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384290" y="3789045"/>
            <a:ext cx="1294130" cy="685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687924"/>
            <a:ext cx="219047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00952" y="2976587"/>
            <a:ext cx="219047" cy="200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48571" y="1591290"/>
            <a:ext cx="1914285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0476" y="1610346"/>
            <a:ext cx="304761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2029558"/>
            <a:ext cx="1580952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2029558"/>
            <a:ext cx="2276190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8480" y="2429510"/>
            <a:ext cx="446722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3809" y="2877510"/>
            <a:ext cx="4057142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948571" y="3315778"/>
            <a:ext cx="187619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500952" y="3315778"/>
            <a:ext cx="184761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00952" y="3754045"/>
            <a:ext cx="552380" cy="228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948571" y="4173257"/>
            <a:ext cx="542857" cy="238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53333" y="4592470"/>
            <a:ext cx="1847619" cy="257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929523" y="4601997"/>
            <a:ext cx="1857142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1163013"/>
            <a:ext cx="200000" cy="191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2023-12-25T08:57:22Z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