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8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670810" y="2739390"/>
            <a:ext cx="6850380" cy="13792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940750"/>
            <a:ext cx="10800000" cy="161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83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805495"/>
            <a:ext cx="10800000" cy="125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23"/>
          <a:stretch>
            <a:fillRect/>
          </a:stretch>
        </p:blipFill>
        <p:spPr>
          <a:xfrm>
            <a:off x="983615" y="6173470"/>
            <a:ext cx="10800080" cy="36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77"/>
          <a:stretch>
            <a:fillRect/>
          </a:stretch>
        </p:blipFill>
        <p:spPr>
          <a:xfrm>
            <a:off x="720090" y="1340670"/>
            <a:ext cx="10800080" cy="2842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7865"/>
            <a:ext cx="10800000" cy="258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608"/>
          <a:stretch>
            <a:fillRect/>
          </a:stretch>
        </p:blipFill>
        <p:spPr>
          <a:xfrm>
            <a:off x="720090" y="3572510"/>
            <a:ext cx="10800080" cy="237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98"/>
          <a:stretch>
            <a:fillRect/>
          </a:stretch>
        </p:blipFill>
        <p:spPr>
          <a:xfrm>
            <a:off x="767080" y="1268915"/>
            <a:ext cx="10800080" cy="1616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764990"/>
            <a:ext cx="10800000" cy="451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01"/>
          <a:stretch>
            <a:fillRect/>
          </a:stretch>
        </p:blipFill>
        <p:spPr>
          <a:xfrm>
            <a:off x="695325" y="5372735"/>
            <a:ext cx="10800080" cy="1386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