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  <p:sldId id="340" r:id="rId13"/>
    <p:sldId id="342" r:id="rId14"/>
    <p:sldId id="341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8225" y="3155950"/>
            <a:ext cx="5035550" cy="546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7560" y="1298575"/>
            <a:ext cx="9378950" cy="40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" y="1912620"/>
            <a:ext cx="10820400" cy="381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59415" y="238442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9415" y="387731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05135" y="430403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9415" y="529590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488440"/>
            <a:ext cx="11734800" cy="527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9010" y="741045"/>
            <a:ext cx="8216900" cy="685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07740" y="1905000"/>
            <a:ext cx="76962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49365" y="1905000"/>
            <a:ext cx="136271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82935" y="1905000"/>
            <a:ext cx="944245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17875" y="2407285"/>
            <a:ext cx="80772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45275" y="2468245"/>
            <a:ext cx="883920" cy="374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389995" y="2468245"/>
            <a:ext cx="518160" cy="374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02360" y="2940685"/>
            <a:ext cx="2611755" cy="374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079875" y="3375025"/>
            <a:ext cx="897890" cy="428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747385" y="3314700"/>
            <a:ext cx="897890" cy="486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13" name="矩形 12"/>
          <p:cNvSpPr/>
          <p:nvPr/>
        </p:nvSpPr>
        <p:spPr>
          <a:xfrm>
            <a:off x="7414895" y="3375025"/>
            <a:ext cx="1446530" cy="428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630410" y="3375025"/>
            <a:ext cx="983615" cy="42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317105" y="3884295"/>
            <a:ext cx="1544320" cy="403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424305" y="4393565"/>
            <a:ext cx="285369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955915" y="4824095"/>
            <a:ext cx="1598930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718945" y="5304155"/>
            <a:ext cx="860425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749800" y="5304155"/>
            <a:ext cx="860425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234690" y="5783580"/>
            <a:ext cx="662305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298440" y="5783580"/>
            <a:ext cx="796925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614025" y="5783580"/>
            <a:ext cx="1348740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102360" y="6274435"/>
            <a:ext cx="554990" cy="402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2239010" y="6282055"/>
            <a:ext cx="1657985" cy="402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990725"/>
            <a:ext cx="11696700" cy="287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29600" y="2963545"/>
            <a:ext cx="110490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98645" y="3429000"/>
            <a:ext cx="149352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34560" y="4373880"/>
            <a:ext cx="15538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489075"/>
            <a:ext cx="11277600" cy="387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98455" y="1996440"/>
            <a:ext cx="8007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16210" y="2499360"/>
            <a:ext cx="115062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98455" y="3002280"/>
            <a:ext cx="8007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6330" y="4364355"/>
            <a:ext cx="1061910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0110" y="4859020"/>
            <a:ext cx="679640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050" y="2035175"/>
            <a:ext cx="11645900" cy="2787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47095" y="336677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47095" y="387731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47095" y="441007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" y="1341120"/>
            <a:ext cx="11684000" cy="4502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22140" y="184404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74250" y="184404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78835" y="238442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04355" y="233108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01995" y="3378835"/>
            <a:ext cx="96139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08705" y="3889375"/>
            <a:ext cx="96139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86915" y="4886960"/>
            <a:ext cx="61150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77385" y="4886960"/>
            <a:ext cx="61150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140065" y="4886960"/>
            <a:ext cx="61150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652760" y="4886960"/>
            <a:ext cx="61150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925955" y="5416550"/>
            <a:ext cx="61150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422140" y="5394325"/>
            <a:ext cx="61150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397240" y="5416550"/>
            <a:ext cx="61150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652760" y="5416550"/>
            <a:ext cx="61150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268730"/>
            <a:ext cx="115443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9825" y="3054985"/>
            <a:ext cx="9531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13075" y="3054985"/>
            <a:ext cx="9531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86325" y="3054985"/>
            <a:ext cx="9531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06235" y="3100705"/>
            <a:ext cx="9531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79485" y="3054985"/>
            <a:ext cx="9531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52735" y="3100705"/>
            <a:ext cx="9531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39825" y="4060190"/>
            <a:ext cx="9531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13075" y="4060190"/>
            <a:ext cx="9531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25365" y="4060190"/>
            <a:ext cx="9531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706235" y="4113530"/>
            <a:ext cx="9531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55685" y="4113530"/>
            <a:ext cx="9531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452735" y="4060190"/>
            <a:ext cx="9531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139825" y="5172075"/>
            <a:ext cx="9531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013075" y="5126355"/>
            <a:ext cx="9531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886325" y="5172075"/>
            <a:ext cx="9531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759575" y="5126355"/>
            <a:ext cx="9531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632825" y="5126355"/>
            <a:ext cx="9531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400030" y="5126355"/>
            <a:ext cx="9531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139825" y="6156960"/>
            <a:ext cx="9531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096895" y="6192520"/>
            <a:ext cx="9531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886325" y="6156960"/>
            <a:ext cx="9531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759575" y="6139180"/>
            <a:ext cx="9531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8632825" y="6192520"/>
            <a:ext cx="9531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467975" y="6169660"/>
            <a:ext cx="9531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341120"/>
            <a:ext cx="11049000" cy="299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4509135"/>
            <a:ext cx="9118600" cy="1905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4565" y="1851660"/>
            <a:ext cx="8166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45435" y="1851660"/>
            <a:ext cx="8166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65345" y="1851660"/>
            <a:ext cx="8623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30975" y="1851660"/>
            <a:ext cx="8623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11845" y="1805940"/>
            <a:ext cx="8623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62235" y="1905000"/>
            <a:ext cx="8623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4565" y="2879725"/>
            <a:ext cx="8623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15895" y="2879725"/>
            <a:ext cx="8623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65345" y="2879725"/>
            <a:ext cx="8623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530975" y="2879725"/>
            <a:ext cx="8623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396605" y="2879725"/>
            <a:ext cx="8623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215390" y="3907790"/>
            <a:ext cx="110617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911600" y="3907790"/>
            <a:ext cx="125857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690995" y="3907790"/>
            <a:ext cx="158559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533255" y="3911600"/>
            <a:ext cx="159067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558530" y="4562475"/>
            <a:ext cx="56324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268730"/>
            <a:ext cx="11607800" cy="534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7695" y="171450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2570" y="464629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4035" y="464629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68265" y="459295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36715" y="4592955"/>
            <a:ext cx="61087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23325" y="4592955"/>
            <a:ext cx="69469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14965" y="4592955"/>
            <a:ext cx="61087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00580" y="5187315"/>
            <a:ext cx="61087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95345" y="5187315"/>
            <a:ext cx="61087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15255" y="5126355"/>
            <a:ext cx="61087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736715" y="5187315"/>
            <a:ext cx="61087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135745" y="5187315"/>
            <a:ext cx="61087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742295" y="5126355"/>
            <a:ext cx="61087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411845" y="5614035"/>
            <a:ext cx="133540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153015" y="5621655"/>
            <a:ext cx="133540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411845" y="6101715"/>
            <a:ext cx="142684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@</a:t>
            </a:r>
            <a:endParaRPr lang="en-US" altLang="zh-CN"/>
          </a:p>
        </p:txBody>
      </p:sp>
      <p:sp>
        <p:nvSpPr>
          <p:cNvPr id="19" name="矩形 18"/>
          <p:cNvSpPr/>
          <p:nvPr/>
        </p:nvSpPr>
        <p:spPr>
          <a:xfrm>
            <a:off x="10153650" y="6101715"/>
            <a:ext cx="149669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@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0925" y="2184400"/>
            <a:ext cx="10090150" cy="248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44435" y="224472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412875"/>
            <a:ext cx="11664950" cy="420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91285" y="3169285"/>
            <a:ext cx="565848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93165" y="4151630"/>
            <a:ext cx="73031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00220" y="5133975"/>
            <a:ext cx="249936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2139950"/>
            <a:ext cx="11239500" cy="2578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2564765"/>
            <a:ext cx="11868150" cy="2058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WPS 演示</Application>
  <PresentationFormat>在屏幕上显示</PresentationFormat>
  <Paragraphs>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2025-03-03T07:31:25Z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