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08525" y="3117850"/>
            <a:ext cx="2774950" cy="622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1120"/>
            <a:ext cx="11715750" cy="4978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53185" y="2125345"/>
            <a:ext cx="528828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0790" y="2899410"/>
            <a:ext cx="2823210" cy="329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40790" y="3651250"/>
            <a:ext cx="54527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53185" y="4410075"/>
            <a:ext cx="545274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5705" y="5161915"/>
            <a:ext cx="767715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40790" y="5913755"/>
            <a:ext cx="6414135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25" y="1357630"/>
            <a:ext cx="11766550" cy="46228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75410" y="1696720"/>
            <a:ext cx="8534400" cy="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sp>
        <p:nvSpPr>
          <p:cNvPr id="3" name="矩形 2"/>
          <p:cNvSpPr/>
          <p:nvPr/>
        </p:nvSpPr>
        <p:spPr>
          <a:xfrm>
            <a:off x="1271270" y="2809875"/>
            <a:ext cx="105321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en-US" altLang="zh-CN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695" y="3574415"/>
            <a:ext cx="11625580" cy="248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657350"/>
            <a:ext cx="11715750" cy="3543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36925" y="2418080"/>
            <a:ext cx="5153660" cy="35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49090" y="3575685"/>
            <a:ext cx="522097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66310" y="4410075"/>
            <a:ext cx="5273040" cy="327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67280" y="4809490"/>
            <a:ext cx="2101850" cy="312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45075" y="4809490"/>
            <a:ext cx="4867910" cy="32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2051050"/>
            <a:ext cx="11734800" cy="27559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057255" y="2799080"/>
            <a:ext cx="55308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57255" y="3188335"/>
            <a:ext cx="55308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57255" y="3577590"/>
            <a:ext cx="55308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57255" y="4417695"/>
            <a:ext cx="55308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2025-03-04T02:03:26Z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