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20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tags" Target="../tags/tag14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3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71470" y="2795270"/>
            <a:ext cx="644842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2659547"/>
            <a:ext cx="6133333" cy="40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150" y="4580705"/>
            <a:ext cx="10800000" cy="77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96245" y="4811740"/>
            <a:ext cx="6504761" cy="39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455" y="1696720"/>
            <a:ext cx="737171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2652174"/>
            <a:ext cx="6019047" cy="40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4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983990"/>
            <a:ext cx="989520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390" y="4650740"/>
            <a:ext cx="1045337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1858199"/>
            <a:ext cx="2876190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2380" y="1867728"/>
            <a:ext cx="1600000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53333" y="2610993"/>
            <a:ext cx="1238095" cy="38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4285" y="2610993"/>
            <a:ext cx="2990476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1904" y="2630051"/>
            <a:ext cx="857143" cy="35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3354257"/>
            <a:ext cx="2076190" cy="371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142" y="3344728"/>
            <a:ext cx="3095238" cy="39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43809" y="4097521"/>
            <a:ext cx="2876190" cy="343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6014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64650" y="908685"/>
            <a:ext cx="201358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1700530"/>
            <a:ext cx="95948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95550" y="1628775"/>
            <a:ext cx="243586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9264650" y="1661160"/>
            <a:ext cx="201358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911860" y="2420620"/>
            <a:ext cx="112839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2410460" y="2420620"/>
            <a:ext cx="257810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6"/>
            </p:custDataLst>
          </p:nvPr>
        </p:nvSpPr>
        <p:spPr bwMode="white">
          <a:xfrm>
            <a:off x="1703705" y="3809365"/>
            <a:ext cx="51054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7"/>
            </p:custDataLst>
          </p:nvPr>
        </p:nvSpPr>
        <p:spPr bwMode="white">
          <a:xfrm>
            <a:off x="1415415" y="5300980"/>
            <a:ext cx="172402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8"/>
            </p:custDataLst>
          </p:nvPr>
        </p:nvSpPr>
        <p:spPr bwMode="white">
          <a:xfrm>
            <a:off x="8184515" y="5300980"/>
            <a:ext cx="12522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9"/>
            </p:custDataLst>
          </p:nvPr>
        </p:nvSpPr>
        <p:spPr bwMode="white">
          <a:xfrm>
            <a:off x="1542415" y="6019165"/>
            <a:ext cx="750697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5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335"/>
            <a:ext cx="10800000" cy="2897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4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20000" y="1124641"/>
            <a:ext cx="838095" cy="35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4761" y="1868771"/>
            <a:ext cx="2866666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0000" y="1897391"/>
            <a:ext cx="333333" cy="333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2612900"/>
            <a:ext cx="1238095" cy="381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459650"/>
            <a:ext cx="323809" cy="26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4889335"/>
            <a:ext cx="380952" cy="37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9523" y="5689958"/>
            <a:ext cx="323809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81904" y="1916660"/>
            <a:ext cx="276190" cy="28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2659520"/>
            <a:ext cx="9676190" cy="39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3403173"/>
            <a:ext cx="8142857" cy="381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7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0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6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35" y="1669230"/>
            <a:ext cx="10800000" cy="372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126982" y="1821796"/>
            <a:ext cx="7133333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1841268" y="2575095"/>
            <a:ext cx="5085714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4098290" y="3143250"/>
            <a:ext cx="7149465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631744" y="4815921"/>
            <a:ext cx="3866666" cy="38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8910" y="1177380"/>
            <a:ext cx="289222" cy="29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00952" y="1239158"/>
            <a:ext cx="2104762" cy="372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58055" y="1944370"/>
            <a:ext cx="672020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2737156"/>
            <a:ext cx="1209523" cy="38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43809" y="2737156"/>
            <a:ext cx="819047" cy="38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29523" y="3538632"/>
            <a:ext cx="333333" cy="29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3965" y="4128135"/>
            <a:ext cx="1027557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3809" y="4988923"/>
            <a:ext cx="419047" cy="324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bldLvl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7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8994" y="1732909"/>
            <a:ext cx="703619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5346" y="3009272"/>
            <a:ext cx="752709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1633" y="3009272"/>
            <a:ext cx="719982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7217" y="3639272"/>
            <a:ext cx="711801" cy="33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6302" y="4285636"/>
            <a:ext cx="728164" cy="32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8879" y="4326545"/>
            <a:ext cx="286356" cy="23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9986" y="4932000"/>
            <a:ext cx="359991" cy="31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74356" y="4932000"/>
            <a:ext cx="719982" cy="33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54373" y="5570181"/>
            <a:ext cx="719983" cy="33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4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5065" y="1736090"/>
            <a:ext cx="899287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5390" y="2470150"/>
            <a:ext cx="972756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1162905"/>
            <a:ext cx="285715" cy="305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42"/>
          <a:stretch>
            <a:fillRect/>
          </a:stretch>
        </p:blipFill>
        <p:spPr>
          <a:xfrm>
            <a:off x="767715" y="1124585"/>
            <a:ext cx="10800000" cy="4349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2564765"/>
            <a:ext cx="8648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500570"/>
            <a:ext cx="10800000" cy="715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50"/>
          <a:stretch>
            <a:fillRect/>
          </a:stretch>
        </p:blipFill>
        <p:spPr>
          <a:xfrm>
            <a:off x="480695" y="1377500"/>
            <a:ext cx="10800000" cy="205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7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3619" y="1830384"/>
            <a:ext cx="224380" cy="248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932" y="1129174"/>
            <a:ext cx="286247" cy="27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1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3405" y="1144553"/>
            <a:ext cx="238135" cy="24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