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324" r:id="rId4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7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3" Type="http://schemas.openxmlformats.org/officeDocument/2006/relationships/notesSlide" Target="../notesSlides/notesSlide1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6.png"/><Relationship Id="rId2" Type="http://schemas.openxmlformats.org/officeDocument/2006/relationships/tags" Target="../tags/tag10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33470" y="2357120"/>
            <a:ext cx="4924425" cy="2143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1134189"/>
            <a:ext cx="200000" cy="1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825"/>
            <a:ext cx="10800000" cy="354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0056495" y="3068955"/>
            <a:ext cx="1277620" cy="6642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559560" y="3789045"/>
            <a:ext cx="1277620" cy="6972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789295" y="3789045"/>
            <a:ext cx="1277620" cy="6972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256270" y="3789045"/>
            <a:ext cx="1277620" cy="7080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/>
          <a:srcRect r="49250"/>
          <a:stretch>
            <a:fillRect/>
          </a:stretch>
        </p:blipFill>
        <p:spPr>
          <a:xfrm>
            <a:off x="1473200" y="4508500"/>
            <a:ext cx="689610" cy="708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476750" y="4552315"/>
            <a:ext cx="1312545" cy="6826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5"/>
          <a:srcRect r="49250"/>
          <a:stretch>
            <a:fillRect/>
          </a:stretch>
        </p:blipFill>
        <p:spPr>
          <a:xfrm>
            <a:off x="4224020" y="5300980"/>
            <a:ext cx="689610" cy="70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056495" y="1484630"/>
            <a:ext cx="1277620" cy="7080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2277110"/>
            <a:ext cx="1277620" cy="7080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07710" y="2277110"/>
            <a:ext cx="1277620" cy="7080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56270" y="2277110"/>
            <a:ext cx="1277620" cy="7080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441190" y="2997200"/>
            <a:ext cx="1348105" cy="7080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"/>
          <a:srcRect r="49250"/>
          <a:stretch>
            <a:fillRect/>
          </a:stretch>
        </p:blipFill>
        <p:spPr>
          <a:xfrm>
            <a:off x="1473200" y="2997200"/>
            <a:ext cx="689610" cy="7080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"/>
          <a:srcRect r="49250"/>
          <a:stretch>
            <a:fillRect/>
          </a:stretch>
        </p:blipFill>
        <p:spPr>
          <a:xfrm>
            <a:off x="4224020" y="3789045"/>
            <a:ext cx="689610" cy="70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5238" y="1029316"/>
            <a:ext cx="704761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7" y="1029316"/>
            <a:ext cx="704761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62857" y="1019764"/>
            <a:ext cx="514285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9523" y="1401877"/>
            <a:ext cx="304761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3333" y="2729719"/>
            <a:ext cx="304761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62857" y="3169149"/>
            <a:ext cx="314285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81904" y="3618132"/>
            <a:ext cx="304761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34285" y="1133957"/>
            <a:ext cx="209523" cy="19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0000" y="3782446"/>
            <a:ext cx="638095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761" y="4173050"/>
            <a:ext cx="533333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3333" y="4173050"/>
            <a:ext cx="542857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96190" y="4573182"/>
            <a:ext cx="542857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20000" y="4563655"/>
            <a:ext cx="542857" cy="25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91428" y="4563655"/>
            <a:ext cx="800000" cy="23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43809" y="4982840"/>
            <a:ext cx="761904" cy="20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53333" y="4963786"/>
            <a:ext cx="304761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523" y="1849444"/>
            <a:ext cx="523809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10476" y="2240479"/>
            <a:ext cx="523809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00952" y="2240479"/>
            <a:ext cx="552380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8571" y="3032087"/>
            <a:ext cx="809523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6666" y="3032087"/>
            <a:ext cx="1047619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380" y="3032087"/>
            <a:ext cx="1066666" cy="23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2023-12-25T13:01:01Z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