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6340" y="2830830"/>
            <a:ext cx="9799320" cy="11963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58095" y="1496214"/>
            <a:ext cx="809523" cy="228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24761" y="1915585"/>
            <a:ext cx="209523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00952" y="3126043"/>
            <a:ext cx="409523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0980"/>
            <a:ext cx="10800000" cy="165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510476" y="5130153"/>
            <a:ext cx="266666" cy="23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3396190" y="5531715"/>
            <a:ext cx="266666" cy="23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white">
          <a:xfrm>
            <a:off x="9900952" y="5531715"/>
            <a:ext cx="276190" cy="23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0000" y="2048431"/>
            <a:ext cx="184761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43655" y="2418715"/>
            <a:ext cx="4176395" cy="27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714" y="2448521"/>
            <a:ext cx="2219047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58095" y="2848611"/>
            <a:ext cx="4676190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190" y="3353486"/>
            <a:ext cx="1076190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00952" y="3401115"/>
            <a:ext cx="2123809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853333" y="3801205"/>
            <a:ext cx="4104761" cy="26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405714" y="3810731"/>
            <a:ext cx="2676190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939047" y="4210821"/>
            <a:ext cx="4980952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139047" y="4220347"/>
            <a:ext cx="790475" cy="22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39047" y="4620436"/>
            <a:ext cx="4180953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500952" y="5182467"/>
            <a:ext cx="3523809" cy="2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1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20000" y="1477301"/>
            <a:ext cx="285714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9523" y="1486835"/>
            <a:ext cx="31428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428" y="1486835"/>
            <a:ext cx="295238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81904" y="1477301"/>
            <a:ext cx="27619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34285" y="1887262"/>
            <a:ext cx="276190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39047" y="1896796"/>
            <a:ext cx="304761" cy="2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81904" y="1896796"/>
            <a:ext cx="285715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0000" y="1887262"/>
            <a:ext cx="276190" cy="23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110476" y="2306757"/>
            <a:ext cx="257142" cy="2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967619" y="2287689"/>
            <a:ext cx="266666" cy="22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00952" y="2287689"/>
            <a:ext cx="257142" cy="247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377142" y="2297223"/>
            <a:ext cx="266666" cy="219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70"/>
            <a:ext cx="10800000" cy="407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4"/>
            </p:custDataLst>
          </p:nvPr>
        </p:nvSpPr>
        <p:spPr bwMode="white">
          <a:xfrm>
            <a:off x="1291428" y="6374207"/>
            <a:ext cx="304761" cy="21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2023-12-25T15:21:33Z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