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3" r:id="rId5"/>
    <p:sldId id="331" r:id="rId6"/>
    <p:sldId id="329" r:id="rId7"/>
    <p:sldId id="328" r:id="rId8"/>
    <p:sldId id="327" r:id="rId9"/>
    <p:sldId id="325" r:id="rId10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7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7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16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4.png"/><Relationship Id="rId3" Type="http://schemas.openxmlformats.org/officeDocument/2006/relationships/tags" Target="../tags/tag2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7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image" Target="../media/image7.png"/><Relationship Id="rId2" Type="http://schemas.openxmlformats.org/officeDocument/2006/relationships/tags" Target="../tags/tag3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9.xml"/><Relationship Id="rId3" Type="http://schemas.openxmlformats.org/officeDocument/2006/relationships/image" Target="../media/image9.png"/><Relationship Id="rId2" Type="http://schemas.openxmlformats.org/officeDocument/2006/relationships/tags" Target="../tags/tag8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tags" Target="../tags/tag15.xml"/><Relationship Id="rId7" Type="http://schemas.openxmlformats.org/officeDocument/2006/relationships/tags" Target="../tags/tag14.xml"/><Relationship Id="rId6" Type="http://schemas.openxmlformats.org/officeDocument/2006/relationships/tags" Target="../tags/tag13.xml"/><Relationship Id="rId5" Type="http://schemas.openxmlformats.org/officeDocument/2006/relationships/tags" Target="../tags/tag12.xml"/><Relationship Id="rId4" Type="http://schemas.openxmlformats.org/officeDocument/2006/relationships/tags" Target="../tags/tag11.xml"/><Relationship Id="rId3" Type="http://schemas.openxmlformats.org/officeDocument/2006/relationships/image" Target="../media/image13.png"/><Relationship Id="rId2" Type="http://schemas.openxmlformats.org/officeDocument/2006/relationships/tags" Target="../tags/tag10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847215" y="1556385"/>
            <a:ext cx="8618220" cy="134112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415415" y="3140710"/>
            <a:ext cx="9479280" cy="265176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8408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62857" y="1782743"/>
            <a:ext cx="209523" cy="2003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877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434285" y="2973434"/>
            <a:ext cx="257142" cy="1429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643809" y="2916250"/>
            <a:ext cx="295238" cy="238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443809" y="3478558"/>
            <a:ext cx="771428" cy="2096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167619" y="3459496"/>
            <a:ext cx="285714" cy="238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25" y="3860615"/>
            <a:ext cx="10800000" cy="26970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>
            <p:custDataLst>
              <p:tags r:id="rId4"/>
            </p:custDataLst>
          </p:nvPr>
        </p:nvSpPr>
        <p:spPr bwMode="white">
          <a:xfrm>
            <a:off x="1650191" y="6109770"/>
            <a:ext cx="238095" cy="2287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5"/>
            </p:custDataLst>
          </p:nvPr>
        </p:nvSpPr>
        <p:spPr bwMode="white">
          <a:xfrm>
            <a:off x="3974001" y="6090710"/>
            <a:ext cx="285714" cy="2382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6"/>
            </p:custDataLst>
          </p:nvPr>
        </p:nvSpPr>
        <p:spPr bwMode="white">
          <a:xfrm>
            <a:off x="6593048" y="6100240"/>
            <a:ext cx="238095" cy="2382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7"/>
            </p:custDataLst>
          </p:nvPr>
        </p:nvSpPr>
        <p:spPr bwMode="white">
          <a:xfrm>
            <a:off x="9307334" y="6090710"/>
            <a:ext cx="276190" cy="2382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97045"/>
            <a:ext cx="10800000" cy="24518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10476" y="2795940"/>
            <a:ext cx="1047619" cy="238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958095" y="2805481"/>
            <a:ext cx="1057142" cy="228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34285" y="2786400"/>
            <a:ext cx="1066666" cy="2575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700952" y="2786400"/>
            <a:ext cx="1028571" cy="2575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044005"/>
            <a:ext cx="10800000" cy="38140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>
            <p:custDataLst>
              <p:tags r:id="rId4"/>
            </p:custDataLst>
          </p:nvPr>
        </p:nvSpPr>
        <p:spPr bwMode="white">
          <a:xfrm>
            <a:off x="10786666" y="6476653"/>
            <a:ext cx="295237" cy="2479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108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463165" y="2358390"/>
            <a:ext cx="1246505" cy="318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234430" y="2356485"/>
            <a:ext cx="1259205" cy="320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472690" y="2741295"/>
            <a:ext cx="1443355" cy="412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263005" y="2825115"/>
            <a:ext cx="1397635" cy="328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634285" y="3411072"/>
            <a:ext cx="200001" cy="1905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bldLvl="0" animBg="1"/>
      <p:bldP spid="10" grpId="0" bldLvl="0" animBg="1"/>
      <p:bldP spid="1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482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948571" y="1600680"/>
            <a:ext cx="247619" cy="238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958095" y="2076953"/>
            <a:ext cx="257142" cy="2286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958095" y="2553226"/>
            <a:ext cx="257142" cy="2286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948571" y="3019973"/>
            <a:ext cx="285714" cy="238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958095" y="3486721"/>
            <a:ext cx="304762" cy="2476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624761" y="3962994"/>
            <a:ext cx="304761" cy="2476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315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548571" y="2116545"/>
            <a:ext cx="514285" cy="2479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691428" y="2107007"/>
            <a:ext cx="5247619" cy="2575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520000" y="2593438"/>
            <a:ext cx="561904" cy="2479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691428" y="2583901"/>
            <a:ext cx="5238095" cy="2575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996380"/>
            <a:ext cx="10800000" cy="35221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>
            <p:custDataLst>
              <p:tags r:id="rId4"/>
            </p:custDataLst>
          </p:nvPr>
        </p:nvSpPr>
        <p:spPr bwMode="white">
          <a:xfrm>
            <a:off x="3700952" y="4857685"/>
            <a:ext cx="200000" cy="1909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5"/>
            </p:custDataLst>
          </p:nvPr>
        </p:nvSpPr>
        <p:spPr bwMode="white">
          <a:xfrm>
            <a:off x="9929523" y="4991317"/>
            <a:ext cx="1028572" cy="2386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6"/>
            </p:custDataLst>
          </p:nvPr>
        </p:nvSpPr>
        <p:spPr bwMode="white">
          <a:xfrm>
            <a:off x="9939047" y="5334942"/>
            <a:ext cx="1038095" cy="2577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7"/>
            </p:custDataLst>
          </p:nvPr>
        </p:nvSpPr>
        <p:spPr bwMode="white">
          <a:xfrm>
            <a:off x="6139047" y="5678568"/>
            <a:ext cx="1028571" cy="2481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8"/>
            </p:custDataLst>
          </p:nvPr>
        </p:nvSpPr>
        <p:spPr bwMode="white">
          <a:xfrm>
            <a:off x="7967619" y="5697658"/>
            <a:ext cx="2657142" cy="2481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490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548765" y="2034540"/>
            <a:ext cx="322580" cy="309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58290" y="2510790"/>
            <a:ext cx="311785" cy="309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67815" y="2990215"/>
            <a:ext cx="563880" cy="297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58290" y="3554095"/>
            <a:ext cx="311785" cy="209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558290" y="3930650"/>
            <a:ext cx="594360" cy="309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548765" y="4406900"/>
            <a:ext cx="322580" cy="309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COMMONDATA" val="eyJoZGlkIjoiMGI4MTk1OTY3ODM4ZTg3ZDU5ZmNiYWExM2RhNTY4NDAifQ=="/>
  <p:tag name="commondata" val="eyJoZGlkIjoiMGM5N2Y3Y2JhOGIyZjNlOWJhNzgzNjNlOWVhYTJiYWY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5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001</cp:lastModifiedBy>
  <cp:revision>62</cp:revision>
  <dcterms:created xsi:type="dcterms:W3CDTF">2015-09-16T06:44:00Z</dcterms:created>
  <dcterms:modified xsi:type="dcterms:W3CDTF">2023-12-25T14:29:40Z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