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302" r:id="rId3"/>
    <p:sldId id="354" r:id="rId4"/>
    <p:sldId id="353" r:id="rId5"/>
    <p:sldId id="352" r:id="rId6"/>
    <p:sldId id="351" r:id="rId7"/>
    <p:sldId id="350" r:id="rId8"/>
    <p:sldId id="349" r:id="rId9"/>
    <p:sldId id="348" r:id="rId10"/>
    <p:sldId id="347" r:id="rId11"/>
    <p:sldId id="346" r:id="rId12"/>
    <p:sldId id="345" r:id="rId13"/>
    <p:sldId id="344" r:id="rId14"/>
    <p:sldId id="342" r:id="rId15"/>
    <p:sldId id="341" r:id="rId16"/>
    <p:sldId id="340" r:id="rId17"/>
    <p:sldId id="339" r:id="rId18"/>
    <p:sldId id="338" r:id="rId19"/>
    <p:sldId id="337" r:id="rId20"/>
    <p:sldId id="336" r:id="rId21"/>
    <p:sldId id="335" r:id="rId22"/>
    <p:sldId id="334" r:id="rId24"/>
    <p:sldId id="333" r:id="rId25"/>
    <p:sldId id="332" r:id="rId26"/>
    <p:sldId id="331" r:id="rId27"/>
    <p:sldId id="330" r:id="rId28"/>
    <p:sldId id="329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9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1845" y="2771775"/>
            <a:ext cx="8067675" cy="1314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1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66365" y="2797175"/>
            <a:ext cx="650240" cy="44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29523" y="2877093"/>
            <a:ext cx="342857" cy="2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29523" y="3696284"/>
            <a:ext cx="276190" cy="295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6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4040" y="1311275"/>
            <a:ext cx="41402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7230" y="2141220"/>
            <a:ext cx="441960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48571" y="3023891"/>
            <a:ext cx="342857" cy="2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1410"/>
            <a:ext cx="10800000" cy="73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51"/>
          <a:stretch>
            <a:fillRect/>
          </a:stretch>
        </p:blipFill>
        <p:spPr>
          <a:xfrm>
            <a:off x="1415415" y="2132330"/>
            <a:ext cx="10513785" cy="320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5199380" y="3907155"/>
            <a:ext cx="46990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9308465" y="3918585"/>
            <a:ext cx="547370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95"/>
          <a:stretch>
            <a:fillRect/>
          </a:stretch>
        </p:blipFill>
        <p:spPr>
          <a:xfrm>
            <a:off x="720090" y="1556385"/>
            <a:ext cx="10800000" cy="2409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6315" y="3238500"/>
            <a:ext cx="895985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45"/>
          <a:stretch>
            <a:fillRect/>
          </a:stretch>
        </p:blipFill>
        <p:spPr>
          <a:xfrm>
            <a:off x="1271905" y="4498975"/>
            <a:ext cx="10800080" cy="2242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1"/>
          <a:stretch>
            <a:fillRect/>
          </a:stretch>
        </p:blipFill>
        <p:spPr>
          <a:xfrm>
            <a:off x="767715" y="548825"/>
            <a:ext cx="10800000" cy="4127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1631950" y="692785"/>
            <a:ext cx="9278620" cy="6032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07895" y="4733290"/>
            <a:ext cx="31432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628590"/>
            <a:ext cx="10800000" cy="3679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4618" y="3468318"/>
            <a:ext cx="9219048" cy="390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5094" y="4288093"/>
            <a:ext cx="9580951" cy="381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10800000" cy="5928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2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91428" y="2701574"/>
            <a:ext cx="4466666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58095" y="3540700"/>
            <a:ext cx="828571" cy="34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86666" y="3531165"/>
            <a:ext cx="228571" cy="34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4370291"/>
            <a:ext cx="1238095" cy="314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6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20000" y="2832506"/>
            <a:ext cx="3828571" cy="36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1405" y="3430270"/>
            <a:ext cx="5588000" cy="585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10476" y="4464028"/>
            <a:ext cx="4866666" cy="381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72380" y="5275018"/>
            <a:ext cx="6990476" cy="39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8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1365" y="1938020"/>
            <a:ext cx="46736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610" y="620395"/>
            <a:ext cx="10051415" cy="616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24020" y="1484630"/>
            <a:ext cx="3370580" cy="53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556200"/>
            <a:ext cx="10800000" cy="31599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987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3940" y="3215005"/>
            <a:ext cx="7646670" cy="96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2328" y="4874847"/>
            <a:ext cx="10548023" cy="37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82625" y="4004945"/>
            <a:ext cx="10655300" cy="113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32577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1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4052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848"/>
          <a:stretch>
            <a:fillRect/>
          </a:stretch>
        </p:blipFill>
        <p:spPr>
          <a:xfrm>
            <a:off x="767715" y="692785"/>
            <a:ext cx="10800000" cy="32125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3670" y="1412875"/>
            <a:ext cx="1393190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280" y="2276475"/>
            <a:ext cx="1227455" cy="633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07635" y="3284855"/>
            <a:ext cx="82994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52" b="1510"/>
          <a:stretch>
            <a:fillRect/>
          </a:stretch>
        </p:blipFill>
        <p:spPr>
          <a:xfrm>
            <a:off x="767715" y="3717290"/>
            <a:ext cx="10800080" cy="3096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10272395" y="3789045"/>
            <a:ext cx="765175" cy="741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1343660" y="836480"/>
            <a:ext cx="9521190" cy="56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57730" y="3615690"/>
            <a:ext cx="8928100" cy="49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7985" y="4311015"/>
            <a:ext cx="9254490" cy="520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5345" y="5201027"/>
            <a:ext cx="8840903" cy="344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22137" y="5990298"/>
            <a:ext cx="503755" cy="251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8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67905" y="2983230"/>
            <a:ext cx="347472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67840" y="4251960"/>
            <a:ext cx="1733550" cy="851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8571" y="4175377"/>
            <a:ext cx="2361904" cy="324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58380" y="4914265"/>
            <a:ext cx="3484245" cy="766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53055" y="1851025"/>
            <a:ext cx="838200" cy="475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86855" y="1878965"/>
            <a:ext cx="8477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6015" y="2661285"/>
            <a:ext cx="84772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81955" y="3410585"/>
            <a:ext cx="42862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57820" y="3424555"/>
            <a:ext cx="43815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38930" y="4244975"/>
            <a:ext cx="31432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853170" y="4218940"/>
            <a:ext cx="39052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58305" y="4975225"/>
            <a:ext cx="81915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5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91655" y="1910080"/>
            <a:ext cx="628650" cy="51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715" y="620395"/>
            <a:ext cx="9758045" cy="6212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692785"/>
            <a:ext cx="68961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39710" y="1149985"/>
            <a:ext cx="7416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62857" y="2068584"/>
            <a:ext cx="285714" cy="305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7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2917386"/>
            <a:ext cx="1619047" cy="37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8571" y="2917386"/>
            <a:ext cx="1247619" cy="38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920000" y="2936458"/>
            <a:ext cx="409523" cy="343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43809" y="3737500"/>
            <a:ext cx="809523" cy="3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58095" y="3747036"/>
            <a:ext cx="1209523" cy="371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10476" y="3737500"/>
            <a:ext cx="1200000" cy="381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34285" y="4586222"/>
            <a:ext cx="438095" cy="333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00952" y="4567150"/>
            <a:ext cx="1685714" cy="39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39047" y="4576686"/>
            <a:ext cx="1647619" cy="36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8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81904" y="1229327"/>
            <a:ext cx="2009523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34285" y="1229327"/>
            <a:ext cx="1971428" cy="390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72380" y="2897193"/>
            <a:ext cx="828571" cy="37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2023-12-25T07:10:58Z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