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image" Target="../media/image8.png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0.png"/><Relationship Id="rId2" Type="http://schemas.openxmlformats.org/officeDocument/2006/relationships/tags" Target="../tags/tag7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61460" y="2282190"/>
            <a:ext cx="4069080" cy="22936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844490"/>
            <a:ext cx="10800000" cy="1284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47289" y="1959504"/>
            <a:ext cx="219047" cy="201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2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3071495" y="1916430"/>
            <a:ext cx="1314450" cy="7016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5807710" y="1916430"/>
            <a:ext cx="1257935" cy="7016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5231765" y="2636520"/>
            <a:ext cx="2556510" cy="68897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4799965" y="3356610"/>
            <a:ext cx="2486660" cy="688975"/>
          </a:xfrm>
          <a:prstGeom prst="rect">
            <a:avLst/>
          </a:prstGeom>
        </p:spPr>
      </p:pic>
      <p:pic>
        <p:nvPicPr>
          <p:cNvPr id="19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096835"/>
            <a:ext cx="10800000" cy="2494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>
            <p:custDataLst>
              <p:tags r:id="rId7"/>
            </p:custDataLst>
          </p:nvPr>
        </p:nvSpPr>
        <p:spPr bwMode="white">
          <a:xfrm>
            <a:off x="5038092" y="5511455"/>
            <a:ext cx="304761" cy="24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8"/>
            </p:custDataLst>
          </p:nvPr>
        </p:nvSpPr>
        <p:spPr bwMode="white">
          <a:xfrm>
            <a:off x="5685711" y="5893785"/>
            <a:ext cx="314285" cy="24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9"/>
            </p:custDataLst>
          </p:nvPr>
        </p:nvSpPr>
        <p:spPr bwMode="white">
          <a:xfrm>
            <a:off x="7247615" y="6276115"/>
            <a:ext cx="304761" cy="24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1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00952" y="1984768"/>
            <a:ext cx="533333" cy="23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72380" y="2366945"/>
            <a:ext cx="561904" cy="22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7142" y="2749121"/>
            <a:ext cx="542857" cy="229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3211010"/>
            <a:ext cx="10800000" cy="3218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2252051" y="5340821"/>
            <a:ext cx="266666" cy="219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3566337" y="5350372"/>
            <a:ext cx="238095" cy="191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8747289" y="5331271"/>
            <a:ext cx="1561904" cy="23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2499670" y="5713300"/>
            <a:ext cx="552380" cy="24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6813956" y="5703749"/>
            <a:ext cx="1761904" cy="25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9"/>
            </p:custDataLst>
          </p:nvPr>
        </p:nvSpPr>
        <p:spPr bwMode="white">
          <a:xfrm>
            <a:off x="1461575" y="6095329"/>
            <a:ext cx="1066666" cy="238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6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96190" y="1019639"/>
            <a:ext cx="571428" cy="23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53333" y="1010111"/>
            <a:ext cx="4104761" cy="25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285" y="1410281"/>
            <a:ext cx="295238" cy="21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0952" y="2153455"/>
            <a:ext cx="10257143" cy="25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2990" y="2501265"/>
            <a:ext cx="10504170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3809" y="2925212"/>
            <a:ext cx="8333333" cy="25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2023-12-25T15:16:47Z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