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9640" y="3028950"/>
            <a:ext cx="271272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1668264"/>
            <a:ext cx="1790476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6190" y="1668264"/>
            <a:ext cx="1590476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0476" y="2126082"/>
            <a:ext cx="2161904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48571" y="2583901"/>
            <a:ext cx="4676191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39047" y="3060794"/>
            <a:ext cx="504761" cy="20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10476" y="3041719"/>
            <a:ext cx="523809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05714" y="3489999"/>
            <a:ext cx="2380952" cy="24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15238" y="3499537"/>
            <a:ext cx="3133332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1762916"/>
            <a:ext cx="790476" cy="21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2191726"/>
            <a:ext cx="533333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77142" y="2182197"/>
            <a:ext cx="1552380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3333" y="3068405"/>
            <a:ext cx="266666" cy="181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5238" y="3030289"/>
            <a:ext cx="1028572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43809" y="3887909"/>
            <a:ext cx="542857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10476" y="3897438"/>
            <a:ext cx="266666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15238" y="3897438"/>
            <a:ext cx="295238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20000" y="3887909"/>
            <a:ext cx="542857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0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00952" y="1581526"/>
            <a:ext cx="238095" cy="20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62857" y="2118339"/>
            <a:ext cx="9961905" cy="25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6190" y="2586427"/>
            <a:ext cx="657142" cy="229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2023-12-25T15:51:36Z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