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008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5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0.png"/><Relationship Id="rId8" Type="http://schemas.openxmlformats.org/officeDocument/2006/relationships/image" Target="../media/image9.png"/><Relationship Id="rId7" Type="http://schemas.openxmlformats.org/officeDocument/2006/relationships/image" Target="../media/image8.png"/><Relationship Id="rId6" Type="http://schemas.openxmlformats.org/officeDocument/2006/relationships/tags" Target="../tags/tag5.xml"/><Relationship Id="rId5" Type="http://schemas.openxmlformats.org/officeDocument/2006/relationships/image" Target="../media/image7.png"/><Relationship Id="rId4" Type="http://schemas.openxmlformats.org/officeDocument/2006/relationships/tags" Target="../tags/tag4.xml"/><Relationship Id="rId3" Type="http://schemas.openxmlformats.org/officeDocument/2006/relationships/image" Target="../media/image6.png"/><Relationship Id="rId2" Type="http://schemas.openxmlformats.org/officeDocument/2006/relationships/tags" Target="../tags/tag3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6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2.png"/><Relationship Id="rId2" Type="http://schemas.openxmlformats.org/officeDocument/2006/relationships/tags" Target="../tags/tag7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40130" y="1916430"/>
            <a:ext cx="10111740" cy="13030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62400" y="3253740"/>
            <a:ext cx="4267200" cy="20726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92260" y="692785"/>
            <a:ext cx="2673985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62857" y="1210870"/>
            <a:ext cx="200000" cy="191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781115"/>
            <a:ext cx="10800000" cy="305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98205" y="3429000"/>
            <a:ext cx="1321435" cy="67056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215640" y="3429000"/>
            <a:ext cx="1290320" cy="6705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grayscl/>
          </a:blip>
          <a:stretch>
            <a:fillRect/>
          </a:stretch>
        </p:blipFill>
        <p:spPr>
          <a:xfrm>
            <a:off x="2567305" y="4221480"/>
            <a:ext cx="1885950" cy="7099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>
            <a:grayscl/>
          </a:blip>
          <a:stretch>
            <a:fillRect/>
          </a:stretch>
        </p:blipFill>
        <p:spPr>
          <a:xfrm>
            <a:off x="6816090" y="4185285"/>
            <a:ext cx="1369060" cy="7321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>
            <a:grayscl/>
          </a:blip>
          <a:stretch>
            <a:fillRect/>
          </a:stretch>
        </p:blipFill>
        <p:spPr>
          <a:xfrm>
            <a:off x="2351405" y="5015230"/>
            <a:ext cx="2555875" cy="72009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8">
            <a:grayscl/>
          </a:blip>
          <a:stretch>
            <a:fillRect/>
          </a:stretch>
        </p:blipFill>
        <p:spPr>
          <a:xfrm>
            <a:off x="6820535" y="5044440"/>
            <a:ext cx="1270000" cy="732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680" y="756100"/>
            <a:ext cx="10800000" cy="253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28251" y="1481103"/>
            <a:ext cx="314285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28251" y="1929461"/>
            <a:ext cx="314285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28251" y="2368279"/>
            <a:ext cx="314285" cy="25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9150" y="3357245"/>
            <a:ext cx="10800000" cy="232914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763520" y="328485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D008B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D008B"/>
              </a:solidFill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2546985" y="3789045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D008B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D008B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131310" y="515747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D008B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D008B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2546985" y="465328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D008B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D008B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>
            <p:custDataLst>
              <p:tags r:id="rId7"/>
            </p:custDataLst>
          </p:nvPr>
        </p:nvSpPr>
        <p:spPr>
          <a:xfrm>
            <a:off x="4131310" y="4221480"/>
            <a:ext cx="43370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>
                <a:solidFill>
                  <a:srgbClr val="ED008B"/>
                </a:solidFill>
                <a:cs typeface="Arial" panose="020B0604020202020204" pitchFamily="34" charset="0"/>
              </a:rPr>
              <a:t>√</a:t>
            </a:r>
            <a:endParaRPr lang="zh-CN" altLang="en-US" sz="3600">
              <a:solidFill>
                <a:srgbClr val="ED008B"/>
              </a:solidFill>
              <a:cs typeface="Arial" panose="020B0604020202020204" pitchFamily="34" charset="0"/>
            </a:endParaRPr>
          </a:p>
        </p:txBody>
      </p:sp>
      <p:pic>
        <p:nvPicPr>
          <p:cNvPr id="14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625"/>
          <a:stretch>
            <a:fillRect/>
          </a:stretch>
        </p:blipFill>
        <p:spPr>
          <a:xfrm>
            <a:off x="675005" y="5664385"/>
            <a:ext cx="10800080" cy="977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>
            <p:custDataLst>
              <p:tags r:id="rId10"/>
            </p:custDataLst>
          </p:nvPr>
        </p:nvSpPr>
        <p:spPr bwMode="white">
          <a:xfrm>
            <a:off x="6084438" y="5772578"/>
            <a:ext cx="2314286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11"/>
            </p:custDataLst>
          </p:nvPr>
        </p:nvSpPr>
        <p:spPr bwMode="white">
          <a:xfrm>
            <a:off x="951105" y="6221462"/>
            <a:ext cx="2219047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1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2049470"/>
            <a:ext cx="7428571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177142" y="3384389"/>
            <a:ext cx="380952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3823005"/>
            <a:ext cx="2742857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</Words>
  <Application>WPS 演示</Application>
  <PresentationFormat>宽屏</PresentationFormat>
  <Paragraphs>10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