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0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10.png"/><Relationship Id="rId2" Type="http://schemas.openxmlformats.org/officeDocument/2006/relationships/tags" Target="../tags/tag3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0830" y="1991995"/>
            <a:ext cx="653034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89070" y="3336925"/>
            <a:ext cx="4213860" cy="20497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4853333" y="3157548"/>
            <a:ext cx="247619" cy="190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3647440" y="1484630"/>
            <a:ext cx="1286510" cy="793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8328025" y="1484630"/>
            <a:ext cx="1311275" cy="7937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663565" y="2278380"/>
            <a:ext cx="673735" cy="67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48571" y="1572984"/>
            <a:ext cx="238095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48571" y="1954561"/>
            <a:ext cx="238095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77142" y="2345678"/>
            <a:ext cx="200000" cy="190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72380" y="2813110"/>
            <a:ext cx="200000" cy="200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3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4285" y="1955517"/>
            <a:ext cx="304761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5714" y="1955517"/>
            <a:ext cx="304761" cy="257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2857" y="2738511"/>
            <a:ext cx="3095238" cy="24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5238" y="3130008"/>
            <a:ext cx="304761" cy="229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05714" y="3130008"/>
            <a:ext cx="1085714" cy="238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205"/>
            <a:ext cx="10800000" cy="2724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4558095" y="3977485"/>
            <a:ext cx="542857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white">
          <a:xfrm>
            <a:off x="5862857" y="3977485"/>
            <a:ext cx="266666" cy="219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white">
          <a:xfrm>
            <a:off x="6920000" y="3996536"/>
            <a:ext cx="257142" cy="19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7"/>
            </p:custDataLst>
          </p:nvPr>
        </p:nvSpPr>
        <p:spPr bwMode="white">
          <a:xfrm>
            <a:off x="5729523" y="4749059"/>
            <a:ext cx="504761" cy="228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8"/>
            </p:custDataLst>
          </p:nvPr>
        </p:nvSpPr>
        <p:spPr bwMode="white">
          <a:xfrm>
            <a:off x="1595120" y="5461635"/>
            <a:ext cx="9963150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white">
          <a:xfrm>
            <a:off x="1434285" y="5901658"/>
            <a:ext cx="4171428" cy="24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43809" y="1429234"/>
            <a:ext cx="552380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1904" y="1419708"/>
            <a:ext cx="1733333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047" y="1810263"/>
            <a:ext cx="1076190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761" y="1819789"/>
            <a:ext cx="495238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2972401"/>
            <a:ext cx="5219047" cy="25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2023-12-25T14:42:10Z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