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3" r:id="rId13"/>
    <p:sldId id="33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0" y="3146425"/>
            <a:ext cx="501650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249680"/>
            <a:ext cx="11684000" cy="50165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886700" y="2686050"/>
            <a:ext cx="249809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08750" y="3279775"/>
            <a:ext cx="15532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1085" y="3873500"/>
            <a:ext cx="297624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86065" y="4467225"/>
            <a:ext cx="2124710" cy="479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4260" y="5076825"/>
            <a:ext cx="2794000" cy="464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13380" y="5678170"/>
            <a:ext cx="164592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19365" y="5684520"/>
            <a:ext cx="1340485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16990"/>
            <a:ext cx="11258550" cy="46799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901045" y="1270000"/>
            <a:ext cx="74803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0895" y="1886585"/>
            <a:ext cx="66421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30180" y="2487930"/>
            <a:ext cx="139446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5675" y="3067050"/>
            <a:ext cx="75501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89685" y="3676015"/>
            <a:ext cx="149415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90320" y="4871720"/>
            <a:ext cx="188150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019300"/>
            <a:ext cx="11658600" cy="28194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603750" y="201930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401445"/>
            <a:ext cx="1159510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0520" y="658495"/>
            <a:ext cx="6045200" cy="742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460" y="1941195"/>
            <a:ext cx="438150" cy="50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5765" y="1941195"/>
            <a:ext cx="654050" cy="527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9555" y="1979295"/>
            <a:ext cx="946150" cy="46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045825" y="1922145"/>
            <a:ext cx="812800" cy="546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3945" y="2563495"/>
            <a:ext cx="844550" cy="527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15765" y="2563495"/>
            <a:ext cx="584200" cy="488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78090" y="2563495"/>
            <a:ext cx="660400" cy="527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864090" y="2563495"/>
            <a:ext cx="825500" cy="527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17420" y="3165475"/>
            <a:ext cx="736600" cy="5270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53025" y="3165475"/>
            <a:ext cx="774700" cy="5270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696200" y="3165475"/>
            <a:ext cx="774700" cy="527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864090" y="3222625"/>
            <a:ext cx="844550" cy="4699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5507990" y="385508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955800"/>
            <a:ext cx="10763250" cy="29464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098040" y="258699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98040" y="321564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3615" y="250698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4575" y="321564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88250" y="250698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12050" y="321564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30485" y="250698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30485" y="316230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098040" y="377571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98040" y="447548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54575" y="377571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793615" y="4399915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73010" y="377571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88250" y="4399915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230485" y="378333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30485" y="4404360"/>
            <a:ext cx="8089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2" grpId="0" bldLvl="0" animBg="1"/>
      <p:bldP spid="2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374140"/>
            <a:ext cx="11277600" cy="535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800" y="641350"/>
            <a:ext cx="6045200" cy="6858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428115" y="259461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1885" y="259461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5655" y="259461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99425" y="259461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23195" y="259461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9075" y="384048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06165" y="384048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75655" y="384048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99425" y="384048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62235" y="384048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428115" y="508635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51885" y="508635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817235" y="516255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99425" y="516255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23195" y="505587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367155" y="630682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651885" y="629920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875655" y="629920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409305" y="6306820"/>
            <a:ext cx="14097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300480"/>
            <a:ext cx="11703050" cy="48514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969625" y="233553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69625" y="291401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69625" y="349250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69625" y="456628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69625" y="513016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69625" y="564007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268730"/>
            <a:ext cx="11734800" cy="52641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762760" y="180276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34665" y="180276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2715" y="175704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9265" y="180276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65895" y="1757045"/>
            <a:ext cx="588010" cy="42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03865" y="1757045"/>
            <a:ext cx="588010" cy="42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50975" y="240411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73705" y="240411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40375" y="232029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19265" y="232029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91575" y="232029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22560" y="232029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738235" y="2888615"/>
            <a:ext cx="151701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763250" y="2889250"/>
            <a:ext cx="112141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53795" y="3429000"/>
            <a:ext cx="511810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196465" y="3429000"/>
            <a:ext cx="1426845" cy="368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987165" y="4452620"/>
            <a:ext cx="140208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336155" y="5001260"/>
            <a:ext cx="16294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149715" y="5534025"/>
            <a:ext cx="15455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2085975"/>
            <a:ext cx="11677650" cy="26860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0824845" y="2640330"/>
            <a:ext cx="75501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763885" y="3215640"/>
            <a:ext cx="75501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2925" y="3733165"/>
            <a:ext cx="75501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24845" y="4296410"/>
            <a:ext cx="75501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5125" y="1444625"/>
            <a:ext cx="8921750" cy="39687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400415" y="278130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682750"/>
            <a:ext cx="11239500" cy="34925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339465" y="1682750"/>
            <a:ext cx="17760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2050" y="2277110"/>
            <a:ext cx="807339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4720" y="4089400"/>
            <a:ext cx="107803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9150" y="4690745"/>
            <a:ext cx="2118995" cy="42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2025-03-04T01:42:14Z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