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0025" y="3165475"/>
            <a:ext cx="4171950" cy="527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0850" y="2308225"/>
            <a:ext cx="11290300" cy="224155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8982710" y="3159760"/>
            <a:ext cx="828675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60685" y="2733040"/>
            <a:ext cx="85788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37625" y="3566160"/>
            <a:ext cx="754380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32415" y="3159760"/>
            <a:ext cx="69215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32415" y="3625850"/>
            <a:ext cx="69215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52925" y="4459605"/>
            <a:ext cx="963930" cy="90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60685" y="4091940"/>
            <a:ext cx="79629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460500"/>
            <a:ext cx="10744200" cy="3937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5938520" y="1851660"/>
            <a:ext cx="90297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05060" y="1851660"/>
            <a:ext cx="90297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86805" y="2278380"/>
            <a:ext cx="105219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05060" y="2278380"/>
            <a:ext cx="105219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79465" y="2749550"/>
            <a:ext cx="841375" cy="42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05060" y="2749550"/>
            <a:ext cx="767080" cy="42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18505" y="3170555"/>
            <a:ext cx="767080" cy="42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005060" y="3170555"/>
            <a:ext cx="624205" cy="42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79465" y="3641725"/>
            <a:ext cx="624205" cy="42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76180" y="3641725"/>
            <a:ext cx="624205" cy="42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79465" y="4042410"/>
            <a:ext cx="624205" cy="42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076180" y="4012565"/>
            <a:ext cx="695960" cy="42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129145" y="4433570"/>
            <a:ext cx="635635" cy="42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346055" y="4456430"/>
            <a:ext cx="635635" cy="42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879465" y="4914265"/>
            <a:ext cx="635635" cy="42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346055" y="4954905"/>
            <a:ext cx="711200" cy="42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1320" y="1284605"/>
            <a:ext cx="11388725" cy="541972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5359400" y="1656080"/>
            <a:ext cx="558165" cy="35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12940" y="1656080"/>
            <a:ext cx="926465" cy="36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43680" y="2512695"/>
            <a:ext cx="521335" cy="363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27065" y="2928620"/>
            <a:ext cx="521335" cy="3638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14610" y="2876550"/>
            <a:ext cx="521335" cy="415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10030" y="3352800"/>
            <a:ext cx="483870" cy="35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65015" y="3771265"/>
            <a:ext cx="618490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16250" y="4628515"/>
            <a:ext cx="49085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36490" y="4628515"/>
            <a:ext cx="49085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71715" y="4628515"/>
            <a:ext cx="49085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227820" y="4628515"/>
            <a:ext cx="49085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016250" y="5094605"/>
            <a:ext cx="49085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868545" y="5094605"/>
            <a:ext cx="49085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371715" y="5094605"/>
            <a:ext cx="49085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528810" y="5094605"/>
            <a:ext cx="49085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733675" y="5464810"/>
            <a:ext cx="49085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936490" y="5485765"/>
            <a:ext cx="49085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371715" y="5485765"/>
            <a:ext cx="49085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227820" y="5516245"/>
            <a:ext cx="49085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3016250" y="5886450"/>
            <a:ext cx="49085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5236210" y="5909310"/>
            <a:ext cx="49085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108190" y="5876925"/>
            <a:ext cx="49085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9227820" y="5914390"/>
            <a:ext cx="49085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733675" y="6380480"/>
            <a:ext cx="49085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4936490" y="6372860"/>
            <a:ext cx="49085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7371715" y="6372860"/>
            <a:ext cx="49085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9227820" y="6335395"/>
            <a:ext cx="490855" cy="3702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  <p:bldP spid="28" grpId="0" bldLvl="0" animBg="1"/>
      <p:bldP spid="28" grpId="1" animBg="1"/>
      <p:bldP spid="29" grpId="0" bldLvl="0" animBg="1"/>
      <p:bldP spid="2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450" y="1911350"/>
            <a:ext cx="11595100" cy="30353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991610" y="228790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92155" y="228790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34485" y="275971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52000" y="275971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47515" y="3631565"/>
            <a:ext cx="588010" cy="38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60695" y="3631565"/>
            <a:ext cx="535305" cy="38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39660" y="3631565"/>
            <a:ext cx="535305" cy="38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78950" y="3691890"/>
            <a:ext cx="535305" cy="38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26725" y="3631565"/>
            <a:ext cx="535305" cy="38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944620" y="4081145"/>
            <a:ext cx="535305" cy="38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60695" y="4081145"/>
            <a:ext cx="535305" cy="38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108825" y="4149090"/>
            <a:ext cx="535305" cy="38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055735" y="4081145"/>
            <a:ext cx="535305" cy="38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626725" y="4149090"/>
            <a:ext cx="535305" cy="38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944620" y="4554855"/>
            <a:ext cx="535305" cy="38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560695" y="4554855"/>
            <a:ext cx="535305" cy="38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176770" y="4557395"/>
            <a:ext cx="535305" cy="38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055735" y="4538345"/>
            <a:ext cx="535305" cy="38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934700" y="4557395"/>
            <a:ext cx="535305" cy="38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2025-03-04T01:47:51Z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