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97730" y="2971800"/>
            <a:ext cx="279654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2" y="1640043"/>
            <a:ext cx="1333333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107674"/>
            <a:ext cx="523809" cy="22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619" y="2098131"/>
            <a:ext cx="1961904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7142" y="2556218"/>
            <a:ext cx="1828571" cy="23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1904" y="2556218"/>
            <a:ext cx="1923809" cy="24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0476" y="3004762"/>
            <a:ext cx="1838095" cy="2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96190" y="3004762"/>
            <a:ext cx="1876190" cy="2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3069557"/>
            <a:ext cx="552380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8571" y="3088626"/>
            <a:ext cx="780952" cy="200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428" y="3527206"/>
            <a:ext cx="542857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34285" y="3527206"/>
            <a:ext cx="247619" cy="2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3333" y="3975321"/>
            <a:ext cx="571428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10476" y="4432970"/>
            <a:ext cx="1828571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8571" y="4423436"/>
            <a:ext cx="1866666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5238" y="4909688"/>
            <a:ext cx="200000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2857" y="3778368"/>
            <a:ext cx="1828571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476" y="4685188"/>
            <a:ext cx="5323809" cy="24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20000" y="2097341"/>
            <a:ext cx="6104762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91428" y="3003336"/>
            <a:ext cx="7438095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1428" y="3909330"/>
            <a:ext cx="4961904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