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7570" y="2346960"/>
            <a:ext cx="5356860" cy="21640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39047" y="2423223"/>
            <a:ext cx="552380" cy="2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9523" y="2423223"/>
            <a:ext cx="523809" cy="22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1428" y="2423223"/>
            <a:ext cx="533333" cy="219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904" y="2413676"/>
            <a:ext cx="780952" cy="2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0476" y="2413676"/>
            <a:ext cx="533333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4761" y="2814672"/>
            <a:ext cx="1200000" cy="200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00952" y="3167930"/>
            <a:ext cx="1057142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96190" y="3167930"/>
            <a:ext cx="1047619" cy="24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1115143"/>
            <a:ext cx="209523" cy="20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4770067"/>
            <a:ext cx="514285" cy="209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4750981"/>
            <a:ext cx="552380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4750981"/>
            <a:ext cx="523809" cy="2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96190" y="4750981"/>
            <a:ext cx="523809" cy="257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2615238" y="3558941"/>
            <a:ext cx="7952380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557020"/>
            <a:ext cx="4517390" cy="200596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290" y="1600200"/>
            <a:ext cx="4308475" cy="1958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3187192"/>
            <a:ext cx="533333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476" y="3177644"/>
            <a:ext cx="533333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380" y="3187192"/>
            <a:ext cx="542857" cy="22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8095" y="3569121"/>
            <a:ext cx="819047" cy="23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305" y="3552825"/>
            <a:ext cx="4799965" cy="25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3941503"/>
            <a:ext cx="542857" cy="248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20000" y="4323433"/>
            <a:ext cx="800000" cy="257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67619" y="4342529"/>
            <a:ext cx="771428" cy="219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724850"/>
            <a:ext cx="10800000" cy="135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705393" y="4886993"/>
            <a:ext cx="219047" cy="1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