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26A5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image" Target="../media/image6.png"/><Relationship Id="rId3" Type="http://schemas.openxmlformats.org/officeDocument/2006/relationships/tags" Target="../tags/tag4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59560" y="1772920"/>
            <a:ext cx="9128760" cy="11506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39540" y="3141345"/>
            <a:ext cx="4312920" cy="21793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824"/>
          <a:stretch>
            <a:fillRect/>
          </a:stretch>
        </p:blipFill>
        <p:spPr>
          <a:xfrm>
            <a:off x="720090" y="2565585"/>
            <a:ext cx="10800080" cy="2407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99515" y="1597660"/>
            <a:ext cx="9008110" cy="85661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81"/>
          <a:stretch>
            <a:fillRect/>
          </a:stretch>
        </p:blipFill>
        <p:spPr>
          <a:xfrm>
            <a:off x="720090" y="972185"/>
            <a:ext cx="10800080" cy="584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848360"/>
            <a:ext cx="225361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62857" y="2667604"/>
            <a:ext cx="209523" cy="190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91428" y="3705924"/>
            <a:ext cx="219047" cy="2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1919605" y="15570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D26A5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D26A5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5"/>
            </p:custDataLst>
          </p:nvPr>
        </p:nvSpPr>
        <p:spPr>
          <a:xfrm>
            <a:off x="7032625" y="148526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D26A5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D26A5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6"/>
            </p:custDataLst>
          </p:nvPr>
        </p:nvSpPr>
        <p:spPr>
          <a:xfrm>
            <a:off x="8616315" y="15570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D26A5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D26A5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3432175" y="193230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D26A5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D26A5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7032625" y="202565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D26A5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D26A5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2554327"/>
            <a:ext cx="314285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2554327"/>
            <a:ext cx="314284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333" y="2992804"/>
            <a:ext cx="3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15238" y="2992804"/>
            <a:ext cx="304761" cy="257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24761" y="2038788"/>
            <a:ext cx="7857143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43809" y="2476933"/>
            <a:ext cx="561904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96190" y="2486458"/>
            <a:ext cx="1066666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0476" y="3353223"/>
            <a:ext cx="6142857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67619" y="3791368"/>
            <a:ext cx="514285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523" y="4239038"/>
            <a:ext cx="1047619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34285" y="4229513"/>
            <a:ext cx="990476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24761" y="4239038"/>
            <a:ext cx="1066666" cy="22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0476" y="1554254"/>
            <a:ext cx="8047619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1993331"/>
            <a:ext cx="933333" cy="2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6190" y="2451499"/>
            <a:ext cx="209523" cy="20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