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0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4.png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62990" y="2396490"/>
            <a:ext cx="10066020" cy="20650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3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9405"/>
            <a:ext cx="10800000" cy="3257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9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644715"/>
            <a:ext cx="10800000" cy="2965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550" y="4220845"/>
            <a:ext cx="7103110" cy="2440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6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05714" y="2383849"/>
            <a:ext cx="1038095" cy="24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1428" y="2383849"/>
            <a:ext cx="1028571" cy="24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00952" y="3347341"/>
            <a:ext cx="1076190" cy="24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58095" y="3881554"/>
            <a:ext cx="2800000" cy="24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3809" y="4415768"/>
            <a:ext cx="2219047" cy="248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9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48571" y="3596466"/>
            <a:ext cx="180952" cy="20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3333" y="3577379"/>
            <a:ext cx="257142" cy="21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05714" y="4064098"/>
            <a:ext cx="314285" cy="25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6666" y="1620725"/>
            <a:ext cx="200000" cy="19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58095" y="2126349"/>
            <a:ext cx="238095" cy="19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24761" y="2631974"/>
            <a:ext cx="219047" cy="19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4761" y="3128058"/>
            <a:ext cx="209523" cy="200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2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96190" y="1143926"/>
            <a:ext cx="247619" cy="20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15238" y="3004104"/>
            <a:ext cx="2104761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0476" y="3004104"/>
            <a:ext cx="2771428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4761" y="3252154"/>
            <a:ext cx="2104761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2380" y="3509744"/>
            <a:ext cx="3019047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43809" y="3500204"/>
            <a:ext cx="3057142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81904" y="3757795"/>
            <a:ext cx="2628571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72380" y="4005845"/>
            <a:ext cx="1971428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81904" y="4015385"/>
            <a:ext cx="380952" cy="23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20380"/>
            <a:ext cx="10800000" cy="1537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5024761" y="5150576"/>
            <a:ext cx="6085714" cy="2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4081904" y="5656643"/>
            <a:ext cx="6609522" cy="2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