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1" r:id="rId6"/>
    <p:sldId id="330" r:id="rId7"/>
    <p:sldId id="329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5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3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4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27960" y="2830830"/>
            <a:ext cx="6736080" cy="11963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4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2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08315"/>
            <a:ext cx="10800000" cy="1245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7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3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1053465"/>
            <a:ext cx="10800000" cy="2829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658"/>
          <a:stretch>
            <a:fillRect/>
          </a:stretch>
        </p:blipFill>
        <p:spPr>
          <a:xfrm>
            <a:off x="767080" y="3883025"/>
            <a:ext cx="10800000" cy="176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2924625"/>
            <a:ext cx="10800000" cy="1334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342" b="1388"/>
          <a:stretch>
            <a:fillRect/>
          </a:stretch>
        </p:blipFill>
        <p:spPr>
          <a:xfrm>
            <a:off x="551180" y="1196975"/>
            <a:ext cx="10800000" cy="1696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5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1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2023-12-25T16:16:13Z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