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2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84170" y="2369820"/>
            <a:ext cx="6423660" cy="21183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1153099"/>
            <a:ext cx="1057142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7619" y="1153099"/>
            <a:ext cx="552380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0952" y="1153099"/>
            <a:ext cx="514285" cy="23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53333" y="1629678"/>
            <a:ext cx="219047" cy="19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3333" y="3850536"/>
            <a:ext cx="561904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91428" y="3850536"/>
            <a:ext cx="2123809" cy="24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91428" y="4308052"/>
            <a:ext cx="1000000" cy="228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00952" y="1993223"/>
            <a:ext cx="10257143" cy="25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2451343"/>
            <a:ext cx="2476190" cy="23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8571" y="3472567"/>
            <a:ext cx="9361904" cy="25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8095" y="3997495"/>
            <a:ext cx="8580952" cy="25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0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1716100"/>
            <a:ext cx="800000" cy="26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81904" y="2231247"/>
            <a:ext cx="1104761" cy="26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0952" y="2221708"/>
            <a:ext cx="1085714" cy="276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0476" y="2679616"/>
            <a:ext cx="828571" cy="257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29523" y="3318780"/>
            <a:ext cx="200000" cy="190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8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58095" y="1124609"/>
            <a:ext cx="219047" cy="20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3333" y="2517174"/>
            <a:ext cx="3695238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20000" y="2517174"/>
            <a:ext cx="1609523" cy="257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9815" y="3785235"/>
            <a:ext cx="1049845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3809" y="4415259"/>
            <a:ext cx="10514286" cy="247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4761" y="4892165"/>
            <a:ext cx="676190" cy="238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bldLvl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2023-12-25T13:09:29Z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